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9" r:id="rId3"/>
    <p:sldId id="300" r:id="rId4"/>
    <p:sldId id="286" r:id="rId5"/>
    <p:sldId id="298" r:id="rId6"/>
    <p:sldId id="287" r:id="rId7"/>
    <p:sldId id="288" r:id="rId8"/>
    <p:sldId id="295" r:id="rId9"/>
    <p:sldId id="289" r:id="rId10"/>
    <p:sldId id="283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58548" autoAdjust="0"/>
  </p:normalViewPr>
  <p:slideViewPr>
    <p:cSldViewPr snapToGrid="0" snapToObjects="1">
      <p:cViewPr varScale="1">
        <p:scale>
          <a:sx n="115" d="100"/>
          <a:sy n="115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70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1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2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9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7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07/22/2021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istandb/EfficientDet-PyTorch/blob/master/bifpn.py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amaarora.github.io/2021/01/13/efficientdet-pytorch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ylo117/Yet-Another-EfficientDetPytorch/blob/c533bc2de65135a6fe1d25ca437765c630943afb/efficientdet/model.py#L55" TargetMode="External"/><Relationship Id="rId5" Type="http://schemas.openxmlformats.org/officeDocument/2006/relationships/hyperlink" Target="https://arxiv.org/pdf/1708.02002.pdf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hoya012.github.io/blog/Tutorials-of-Object-Detection-Using-Deep-Learning-performance-tw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 smtClean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Augmentation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Ensemble, </a:t>
            </a:r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codes, </a:t>
            </a:r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FocalLoss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</a:t>
            </a:r>
            <a:endParaRPr kumimoji="1" lang="en-US" altLang="en-US" sz="32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</a:t>
            </a:r>
            <a:r>
              <a:rPr kumimoji="1" lang="en-US" altLang="en-US" sz="2000" b="1" spc="-150" dirty="0" smtClean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22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Focal_Loss</a:t>
            </a:r>
            <a:r>
              <a:rPr lang="en-US" altLang="ko-KR" dirty="0"/>
              <a:t> paper:</a:t>
            </a:r>
          </a:p>
          <a:p>
            <a:r>
              <a:rPr lang="en-US" altLang="ko-KR" dirty="0"/>
              <a:t>     </a:t>
            </a:r>
            <a:r>
              <a:rPr lang="en-US" altLang="ko-KR" dirty="0">
                <a:hlinkClick r:id="rId5"/>
              </a:rPr>
              <a:t>https://arxiv.org/pdf/1708.02002.pdf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 :</a:t>
            </a:r>
          </a:p>
          <a:p>
            <a:r>
              <a:rPr lang="en-US" altLang="ko-KR" dirty="0"/>
              <a:t>      </a:t>
            </a:r>
            <a:r>
              <a:rPr lang="en-US" altLang="ko-KR" dirty="0">
                <a:hlinkClick r:id="rId6"/>
              </a:rPr>
              <a:t>https://github.com/zylo117/Yet-Another-EfficientDetPytorch/blob/c533bc2de65135a6fe1d25ca437765c630943afb/efficientdet/model.py#L55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logic(2) :</a:t>
            </a:r>
          </a:p>
          <a:p>
            <a:r>
              <a:rPr lang="en-US" altLang="ko-KR" dirty="0">
                <a:hlinkClick r:id="rId7"/>
              </a:rPr>
              <a:t>https://amaarora.github.io/2021/01/13/efficientdet-pytorch.html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logic(3) :</a:t>
            </a:r>
          </a:p>
          <a:p>
            <a:r>
              <a:rPr lang="en-US" altLang="ko-KR" dirty="0">
                <a:hlinkClick r:id="rId8"/>
              </a:rPr>
              <a:t>https://github.com/tristandb/EfficientDet-PyTorch/blob/master/bifpn.py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Multi-Scale </a:t>
            </a:r>
            <a:r>
              <a:rPr lang="en-US" altLang="ko-KR" dirty="0" err="1"/>
              <a:t>Training&amp;Inference</a:t>
            </a:r>
            <a:r>
              <a:rPr lang="en-US" altLang="ko-KR" dirty="0"/>
              <a:t> :</a:t>
            </a:r>
          </a:p>
          <a:p>
            <a:r>
              <a:rPr lang="en-US" altLang="ko-KR" dirty="0">
                <a:hlinkClick r:id="rId9"/>
              </a:rPr>
              <a:t>https://hoya012.github.io/blog/Tutorials-of-Object-Detection-Using-Deep-Learning-performance-two/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EE097A0-863D-4952-9AB5-8C96AC3C4565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1181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589318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146923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(~7.21)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(~7.27)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Detector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Feedback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계산 코드 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SSD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BB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그려주는 </a:t>
                      </a:r>
                      <a:r>
                        <a:rPr lang="ko-KR" altLang="en-US" sz="2000" b="0" baseline="0" dirty="0" err="1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Fully Connected, Convolution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Network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차이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>
                          <a:solidFill>
                            <a:srgbClr val="C00000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rgbClr val="C00000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Augmentation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Loss(focal,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CE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비교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자세히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(multi-scale inference)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baseline="0" dirty="0" err="1" smtClean="0">
                          <a:solidFill>
                            <a:schemeClr val="tx1"/>
                          </a:solidFill>
                        </a:rPr>
                        <a:t>Inception+Resnet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</a:rPr>
                        <a:t>짜서 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</a:rPr>
                        <a:t>Classification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</a:rPr>
                        <a:t>하기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2000" b="0" dirty="0" err="1" smtClean="0">
                          <a:solidFill>
                            <a:schemeClr val="tx1"/>
                          </a:solidFill>
                        </a:rPr>
                        <a:t>Auxilary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</a:rPr>
                        <a:t> layer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</a:rPr>
                        <a:t>빼고 </a:t>
                      </a:r>
                      <a:r>
                        <a:rPr lang="en-US" altLang="ko-KR" sz="2000" b="0" baseline="0" dirty="0" err="1" smtClean="0">
                          <a:solidFill>
                            <a:schemeClr val="tx1"/>
                          </a:solidFill>
                        </a:rPr>
                        <a:t>Concat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</a:rPr>
                        <a:t>, Shortcut</a:t>
                      </a:r>
                      <a:r>
                        <a:rPr lang="ko-KR" altLang="en-US" sz="2000" b="0" baseline="0" dirty="0" err="1" smtClean="0">
                          <a:solidFill>
                            <a:schemeClr val="tx1"/>
                          </a:solidFill>
                        </a:rPr>
                        <a:t>무조건넣기</a:t>
                      </a:r>
                      <a:endParaRPr lang="en-US" altLang="ko-KR" sz="2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0" baseline="0" dirty="0" err="1" smtClean="0">
                          <a:solidFill>
                            <a:schemeClr val="tx1"/>
                          </a:solidFill>
                        </a:rPr>
                        <a:t>비율줄이고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</a:rPr>
                        <a:t> 구조와 기능을 중점적으로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인간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Dataset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종류상관없음 </a:t>
                      </a:r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</a:rPr>
                        <a:t>많ㅇ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F52CE891-4543-4F41-99B6-C09786F10FE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Augmentation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Difference between Classification &amp; Detection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384194" cy="1756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 augmentation method :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Mirroring, </a:t>
            </a:r>
          </a:p>
          <a:p>
            <a:pPr algn="l"/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Random Cropping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Rotation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Shearing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Local warping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Color shifting(Changing value of RGB)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8FA55F-30A3-4220-8212-8838A23B5D9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8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B47F5A-0CCE-495E-AAEC-7243D91CC8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3323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58BF1C-6DCC-4891-AB40-E3ED335CDB2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58564" y="2537343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37AFE8-EDFB-4B48-9614-0F802642A3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39" y="2537342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B7EF64-4568-4B79-9745-B28CEC12A5D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58564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0C0987-1328-4183-BE23-573E410F2CC8}"/>
              </a:ext>
            </a:extLst>
          </p:cNvPr>
          <p:cNvSpPr/>
          <p:nvPr/>
        </p:nvSpPr>
        <p:spPr>
          <a:xfrm>
            <a:off x="1031259" y="883247"/>
            <a:ext cx="2047875" cy="49333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123D0C0-87B5-4CE0-8608-101F4EC9F171}"/>
              </a:ext>
            </a:extLst>
          </p:cNvPr>
          <p:cNvSpPr txBox="1">
            <a:spLocks/>
          </p:cNvSpPr>
          <p:nvPr/>
        </p:nvSpPr>
        <p:spPr>
          <a:xfrm>
            <a:off x="3079134" y="969670"/>
            <a:ext cx="2278049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Commonly used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A2D41-4D30-4A85-A63E-389E5119560F}"/>
              </a:ext>
            </a:extLst>
          </p:cNvPr>
          <p:cNvSpPr/>
          <p:nvPr/>
        </p:nvSpPr>
        <p:spPr>
          <a:xfrm>
            <a:off x="233103" y="365855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Hard reason of augmentation in detection :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annotation,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bounding_box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10240E-8DF7-453A-9CBB-3ECAB11756B5}"/>
              </a:ext>
            </a:extLst>
          </p:cNvPr>
          <p:cNvSpPr/>
          <p:nvPr/>
        </p:nvSpPr>
        <p:spPr>
          <a:xfrm>
            <a:off x="7041939" y="553437"/>
            <a:ext cx="72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Original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C81D8E-1856-4320-AFE8-3BD927085F69}"/>
              </a:ext>
            </a:extLst>
          </p:cNvPr>
          <p:cNvSpPr/>
          <p:nvPr/>
        </p:nvSpPr>
        <p:spPr>
          <a:xfrm>
            <a:off x="8649939" y="542025"/>
            <a:ext cx="899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3A57FC-83E0-48D8-92D4-F1248A54F537}"/>
              </a:ext>
            </a:extLst>
          </p:cNvPr>
          <p:cNvSpPr/>
          <p:nvPr/>
        </p:nvSpPr>
        <p:spPr>
          <a:xfrm>
            <a:off x="10005226" y="54202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Vertically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Mirroing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17D9A8-57A4-47AA-B4A4-E163FAE95C94}"/>
              </a:ext>
            </a:extLst>
          </p:cNvPr>
          <p:cNvSpPr/>
          <p:nvPr/>
        </p:nvSpPr>
        <p:spPr>
          <a:xfrm>
            <a:off x="10195445" y="226034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-60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302E6A-7742-41EF-A90C-229DDD3BB7B4}"/>
              </a:ext>
            </a:extLst>
          </p:cNvPr>
          <p:cNvSpPr/>
          <p:nvPr/>
        </p:nvSpPr>
        <p:spPr>
          <a:xfrm>
            <a:off x="7044903" y="2270436"/>
            <a:ext cx="884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Cropped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511232-8785-48CF-AAA5-88802FE6F390}"/>
              </a:ext>
            </a:extLst>
          </p:cNvPr>
          <p:cNvSpPr/>
          <p:nvPr/>
        </p:nvSpPr>
        <p:spPr>
          <a:xfrm>
            <a:off x="8479501" y="2256846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7933FF-EB52-43C1-B7EC-38086C4E66F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84302" y="2533845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F8416F0-9184-4319-B1E4-B09927607B85}"/>
              </a:ext>
            </a:extLst>
          </p:cNvPr>
          <p:cNvSpPr/>
          <p:nvPr/>
        </p:nvSpPr>
        <p:spPr>
          <a:xfrm>
            <a:off x="398696" y="2690635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0AC04D60-31CB-404E-A7FC-CD50C5895794}"/>
              </a:ext>
            </a:extLst>
          </p:cNvPr>
          <p:cNvSpPr txBox="1">
            <a:spLocks/>
          </p:cNvSpPr>
          <p:nvPr/>
        </p:nvSpPr>
        <p:spPr>
          <a:xfrm>
            <a:off x="798746" y="2540378"/>
            <a:ext cx="569595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augmentation, accuracy can be higher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because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Number of data is increased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also can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prevent overfitting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through augmented data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94E206-D946-4C20-9CE0-A2073F5D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01" y="4786659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376A0F-320A-45A0-AB77-82C7D1A3F5D4}"/>
              </a:ext>
            </a:extLst>
          </p:cNvPr>
          <p:cNvSpPr/>
          <p:nvPr/>
        </p:nvSpPr>
        <p:spPr>
          <a:xfrm>
            <a:off x="400632" y="4786659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90B16-692F-490A-AD3A-B8E2F3D9C10C}"/>
              </a:ext>
            </a:extLst>
          </p:cNvPr>
          <p:cNvSpPr/>
          <p:nvPr/>
        </p:nvSpPr>
        <p:spPr>
          <a:xfrm>
            <a:off x="1184985" y="5367365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1F7D7A-AEEA-470D-866F-AABBC6569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39408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7643DD-F1F0-49FB-A4FB-9F6EDBCC78F2}"/>
              </a:ext>
            </a:extLst>
          </p:cNvPr>
          <p:cNvSpPr/>
          <p:nvPr/>
        </p:nvSpPr>
        <p:spPr>
          <a:xfrm flipH="1">
            <a:off x="2648739" y="4777328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C0836B-F955-4362-89A4-18ED8E30B925}"/>
              </a:ext>
            </a:extLst>
          </p:cNvPr>
          <p:cNvSpPr/>
          <p:nvPr/>
        </p:nvSpPr>
        <p:spPr>
          <a:xfrm flipH="1">
            <a:off x="3433092" y="5358034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16BEBDE-DF38-49FD-84BA-BF08BC345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87515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8AE5BB-7049-4684-8F9E-D25065F43D1E}"/>
              </a:ext>
            </a:extLst>
          </p:cNvPr>
          <p:cNvSpPr/>
          <p:nvPr/>
        </p:nvSpPr>
        <p:spPr>
          <a:xfrm>
            <a:off x="5850706" y="4779563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E8F4FE-73E0-4AC6-8153-055EFFFBF92D}"/>
              </a:ext>
            </a:extLst>
          </p:cNvPr>
          <p:cNvSpPr/>
          <p:nvPr/>
        </p:nvSpPr>
        <p:spPr>
          <a:xfrm>
            <a:off x="4910494" y="5348631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B680B4F-F280-431D-83DC-572898C66AC6}"/>
              </a:ext>
            </a:extLst>
          </p:cNvPr>
          <p:cNvSpPr txBox="1">
            <a:spLocks/>
          </p:cNvSpPr>
          <p:nvPr/>
        </p:nvSpPr>
        <p:spPr>
          <a:xfrm>
            <a:off x="1031259" y="4419876"/>
            <a:ext cx="1241264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Input, BB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31FCAB0B-F903-44F7-9C62-E2AA7BC8C1EA}"/>
              </a:ext>
            </a:extLst>
          </p:cNvPr>
          <p:cNvSpPr txBox="1">
            <a:spLocks/>
          </p:cNvSpPr>
          <p:nvPr/>
        </p:nvSpPr>
        <p:spPr>
          <a:xfrm>
            <a:off x="2874522" y="4410545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BB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10D2C37-7CE2-40BF-BE2F-C350E0427B93}"/>
              </a:ext>
            </a:extLst>
          </p:cNvPr>
          <p:cNvSpPr txBox="1">
            <a:spLocks/>
          </p:cNvSpPr>
          <p:nvPr/>
        </p:nvSpPr>
        <p:spPr>
          <a:xfrm>
            <a:off x="4772883" y="4441878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Mirrored BB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5F2B6E1-AE50-47AF-A8E2-4F206DF7C071}"/>
              </a:ext>
            </a:extLst>
          </p:cNvPr>
          <p:cNvSpPr/>
          <p:nvPr/>
        </p:nvSpPr>
        <p:spPr>
          <a:xfrm>
            <a:off x="7170469" y="5342282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141DD42-5CFB-4362-872A-CF6BF04E3DBC}"/>
              </a:ext>
            </a:extLst>
          </p:cNvPr>
          <p:cNvSpPr txBox="1">
            <a:spLocks/>
          </p:cNvSpPr>
          <p:nvPr/>
        </p:nvSpPr>
        <p:spPr>
          <a:xfrm>
            <a:off x="7570519" y="5192025"/>
            <a:ext cx="445664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augmentation in object detection,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 have to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change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not only input images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But also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annotations(include location of BB)</a:t>
            </a:r>
            <a:endParaRPr lang="en-US" altLang="ko-KR" sz="1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55902" y="119538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Multi-Scale Inference with augmentation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7DE258-B2CA-4E24-872B-BBCA5463FE87}"/>
              </a:ext>
            </a:extLst>
          </p:cNvPr>
          <p:cNvSpPr/>
          <p:nvPr/>
        </p:nvSpPr>
        <p:spPr>
          <a:xfrm>
            <a:off x="7020822" y="256451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AB33B1-B755-4591-A0B8-BF4296B67B33}"/>
              </a:ext>
            </a:extLst>
          </p:cNvPr>
          <p:cNvSpPr/>
          <p:nvPr/>
        </p:nvSpPr>
        <p:spPr>
          <a:xfrm>
            <a:off x="7026371" y="2908622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DCB625-FAD5-4767-B56B-E1E218D64776}"/>
              </a:ext>
            </a:extLst>
          </p:cNvPr>
          <p:cNvSpPr/>
          <p:nvPr/>
        </p:nvSpPr>
        <p:spPr>
          <a:xfrm>
            <a:off x="7026371" y="3798878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9F6C25-3AA9-4A6C-AA13-EEE9EEAAB03D}"/>
              </a:ext>
            </a:extLst>
          </p:cNvPr>
          <p:cNvSpPr/>
          <p:nvPr/>
        </p:nvSpPr>
        <p:spPr>
          <a:xfrm>
            <a:off x="7018048" y="411902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FB693F-AF55-436B-A2B7-587B26D73E70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254822" y="2681517"/>
            <a:ext cx="697459" cy="9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A61591-E033-48DF-9F4B-4D938014829D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7260371" y="3025622"/>
            <a:ext cx="691910" cy="3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07700-890F-47E7-9B02-481EDBAA8BC4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7260371" y="3914009"/>
            <a:ext cx="691910" cy="1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D560B5A-6C2D-4C08-B629-A6CC4B3020BC}"/>
              </a:ext>
            </a:extLst>
          </p:cNvPr>
          <p:cNvSpPr/>
          <p:nvPr/>
        </p:nvSpPr>
        <p:spPr>
          <a:xfrm>
            <a:off x="7952281" y="257449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A52D6F-B260-44FC-8E4C-ED23F3A37A8F}"/>
              </a:ext>
            </a:extLst>
          </p:cNvPr>
          <p:cNvSpPr/>
          <p:nvPr/>
        </p:nvSpPr>
        <p:spPr>
          <a:xfrm>
            <a:off x="7952281" y="291170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14707E-D2C8-4569-AD1E-B6008FF57710}"/>
              </a:ext>
            </a:extLst>
          </p:cNvPr>
          <p:cNvSpPr/>
          <p:nvPr/>
        </p:nvSpPr>
        <p:spPr>
          <a:xfrm>
            <a:off x="7952281" y="379700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1BEA1E-B2E2-477F-9CA2-6FF2C276F67B}"/>
              </a:ext>
            </a:extLst>
          </p:cNvPr>
          <p:cNvSpPr/>
          <p:nvPr/>
        </p:nvSpPr>
        <p:spPr>
          <a:xfrm>
            <a:off x="7952281" y="412090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EEAEFA-4EE6-441B-8799-A33E4BA6E1B3}"/>
              </a:ext>
            </a:extLst>
          </p:cNvPr>
          <p:cNvCxnSpPr>
            <a:cxnSpLocks/>
          </p:cNvCxnSpPr>
          <p:nvPr/>
        </p:nvCxnSpPr>
        <p:spPr>
          <a:xfrm flipV="1">
            <a:off x="7254822" y="4237906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E182130-AFD5-43D3-B2B9-769C9A320403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7254822" y="2681517"/>
            <a:ext cx="697459" cy="34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1155CA-4AFA-46A0-8586-A2B8AF60C64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260371" y="2691494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E74FB1-0F45-43C7-9112-0BB5B1371C09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7254822" y="2681517"/>
            <a:ext cx="697459" cy="123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3076AE-B1E5-4EAC-8F45-E0512EDED323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7254822" y="2681517"/>
            <a:ext cx="697459" cy="1556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BCE65-512E-45BE-AA64-E4C9594A311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277020" y="3046784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EEE339B-71B9-4BFA-8F6E-A3851784CF31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7260371" y="3915878"/>
            <a:ext cx="691910" cy="32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EABDCF-26BE-469A-8FD6-3ABE6E13EF6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7260371" y="3028705"/>
            <a:ext cx="691910" cy="8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D3C89F6-BDF8-4703-9471-4012FC6673F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7260371" y="2691494"/>
            <a:ext cx="691910" cy="1224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72CD4A-770F-41B0-A269-7B92FD84A5ED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flipV="1">
            <a:off x="7252048" y="3914009"/>
            <a:ext cx="700233" cy="322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CD66D00-455A-4378-8EE8-BA00E7F9D6D5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7252048" y="3028705"/>
            <a:ext cx="700233" cy="1207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EA8704B-F4D3-407F-95D9-13348507ADEC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7252048" y="2691494"/>
            <a:ext cx="700233" cy="1544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5F5A5C-86B3-47F4-8527-D6A8059F235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186281" y="2691494"/>
            <a:ext cx="384701" cy="762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00353-5BE1-4847-961A-7D6DE902554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8186281" y="3028705"/>
            <a:ext cx="384701" cy="42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9A1DE8-84EB-4BE2-9096-0EB9D48144F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8186281" y="3453829"/>
            <a:ext cx="384701" cy="46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C5FF99-8831-4E79-B3EF-0EA9AABF605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8186281" y="3453829"/>
            <a:ext cx="384701" cy="784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74F2406-8AEB-4948-81B7-3E9E35CAC835}"/>
              </a:ext>
            </a:extLst>
          </p:cNvPr>
          <p:cNvSpPr/>
          <p:nvPr/>
        </p:nvSpPr>
        <p:spPr>
          <a:xfrm>
            <a:off x="7952281" y="333134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B8E931B-1906-480B-923C-8B856DA3033F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7254822" y="2681517"/>
            <a:ext cx="697459" cy="76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E06F869-B6B3-4093-A5B3-033A9DB1F738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7260371" y="3025622"/>
            <a:ext cx="691910" cy="422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C2CDCF-CA6A-45E5-B423-EF5F9A00FB9D}"/>
              </a:ext>
            </a:extLst>
          </p:cNvPr>
          <p:cNvCxnSpPr>
            <a:cxnSpLocks/>
            <a:stCxn id="7" idx="6"/>
            <a:endCxn id="33" idx="2"/>
          </p:cNvCxnSpPr>
          <p:nvPr/>
        </p:nvCxnSpPr>
        <p:spPr>
          <a:xfrm flipV="1">
            <a:off x="7260371" y="3448340"/>
            <a:ext cx="691910" cy="467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2FDC946-B882-4F8D-A8B7-20C6266485E0}"/>
              </a:ext>
            </a:extLst>
          </p:cNvPr>
          <p:cNvCxnSpPr>
            <a:cxnSpLocks/>
            <a:stCxn id="8" idx="6"/>
            <a:endCxn id="33" idx="2"/>
          </p:cNvCxnSpPr>
          <p:nvPr/>
        </p:nvCxnSpPr>
        <p:spPr>
          <a:xfrm flipV="1">
            <a:off x="7252048" y="3448340"/>
            <a:ext cx="700233" cy="787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B6DDB4-67C7-4677-81F0-BB620C7D417E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8186281" y="3448340"/>
            <a:ext cx="384701" cy="5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A53ACB-A199-4643-AB85-5309101B4AE2}"/>
              </a:ext>
            </a:extLst>
          </p:cNvPr>
          <p:cNvSpPr/>
          <p:nvPr/>
        </p:nvSpPr>
        <p:spPr>
          <a:xfrm>
            <a:off x="2645635" y="2818837"/>
            <a:ext cx="921411" cy="145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270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92C5AB-79BE-4B32-AF91-F4B9696A6636}"/>
              </a:ext>
            </a:extLst>
          </p:cNvPr>
          <p:cNvSpPr/>
          <p:nvPr/>
        </p:nvSpPr>
        <p:spPr>
          <a:xfrm>
            <a:off x="3576413" y="3125961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808B8E-4BCB-4360-B204-F7F972503AE5}"/>
              </a:ext>
            </a:extLst>
          </p:cNvPr>
          <p:cNvSpPr/>
          <p:nvPr/>
        </p:nvSpPr>
        <p:spPr>
          <a:xfrm>
            <a:off x="3976414" y="3133304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B49AFC-A9A6-4F4D-9A7C-DD45A01A2B5C}"/>
              </a:ext>
            </a:extLst>
          </p:cNvPr>
          <p:cNvSpPr/>
          <p:nvPr/>
        </p:nvSpPr>
        <p:spPr>
          <a:xfrm>
            <a:off x="4370526" y="3150512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6E012C-3184-4A3A-A3F3-AF4F2D24B913}"/>
              </a:ext>
            </a:extLst>
          </p:cNvPr>
          <p:cNvSpPr/>
          <p:nvPr/>
        </p:nvSpPr>
        <p:spPr>
          <a:xfrm>
            <a:off x="5110196" y="3361675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C2366B-352C-4756-A970-A8F1D2B24C29}"/>
              </a:ext>
            </a:extLst>
          </p:cNvPr>
          <p:cNvSpPr/>
          <p:nvPr/>
        </p:nvSpPr>
        <p:spPr>
          <a:xfrm>
            <a:off x="5573493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762114-804D-41A3-AFC2-EDD861C57FBD}"/>
              </a:ext>
            </a:extLst>
          </p:cNvPr>
          <p:cNvSpPr/>
          <p:nvPr/>
        </p:nvSpPr>
        <p:spPr>
          <a:xfrm>
            <a:off x="6034581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C5ED47-CDEC-4063-96C2-7918D0C9D8C9}"/>
              </a:ext>
            </a:extLst>
          </p:cNvPr>
          <p:cNvSpPr/>
          <p:nvPr/>
        </p:nvSpPr>
        <p:spPr>
          <a:xfrm>
            <a:off x="7026371" y="333740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15E13B-5270-4005-AE64-96F97E8F8079}"/>
              </a:ext>
            </a:extLst>
          </p:cNvPr>
          <p:cNvCxnSpPr>
            <a:stCxn id="46" idx="6"/>
            <a:endCxn id="13" idx="2"/>
          </p:cNvCxnSpPr>
          <p:nvPr/>
        </p:nvCxnSpPr>
        <p:spPr>
          <a:xfrm flipV="1">
            <a:off x="7260371" y="2691494"/>
            <a:ext cx="691910" cy="762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4506A69-FA13-46BD-82B6-0252A6782041}"/>
              </a:ext>
            </a:extLst>
          </p:cNvPr>
          <p:cNvCxnSpPr>
            <a:stCxn id="46" idx="6"/>
            <a:endCxn id="14" idx="2"/>
          </p:cNvCxnSpPr>
          <p:nvPr/>
        </p:nvCxnSpPr>
        <p:spPr>
          <a:xfrm flipV="1">
            <a:off x="7260371" y="3028705"/>
            <a:ext cx="691910" cy="425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CCBB028-A886-4032-8009-1CDF97A8C8E3}"/>
              </a:ext>
            </a:extLst>
          </p:cNvPr>
          <p:cNvCxnSpPr>
            <a:stCxn id="46" idx="6"/>
            <a:endCxn id="33" idx="2"/>
          </p:cNvCxnSpPr>
          <p:nvPr/>
        </p:nvCxnSpPr>
        <p:spPr>
          <a:xfrm flipV="1">
            <a:off x="7260371" y="3448340"/>
            <a:ext cx="691910" cy="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DF4F5B2-5579-47AB-AE3D-0F23D3E3E7CD}"/>
              </a:ext>
            </a:extLst>
          </p:cNvPr>
          <p:cNvCxnSpPr>
            <a:stCxn id="46" idx="6"/>
            <a:endCxn id="15" idx="2"/>
          </p:cNvCxnSpPr>
          <p:nvPr/>
        </p:nvCxnSpPr>
        <p:spPr>
          <a:xfrm>
            <a:off x="7260371" y="3454404"/>
            <a:ext cx="691910" cy="45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AC584AD-B208-4C12-91BD-6A731B9452C3}"/>
              </a:ext>
            </a:extLst>
          </p:cNvPr>
          <p:cNvCxnSpPr>
            <a:stCxn id="46" idx="6"/>
            <a:endCxn id="16" idx="2"/>
          </p:cNvCxnSpPr>
          <p:nvPr/>
        </p:nvCxnSpPr>
        <p:spPr>
          <a:xfrm>
            <a:off x="7260371" y="3454404"/>
            <a:ext cx="691910" cy="783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E1D5139-4426-430F-BB18-7594A5F558B2}"/>
              </a:ext>
            </a:extLst>
          </p:cNvPr>
          <p:cNvCxnSpPr>
            <a:endCxn id="5" idx="2"/>
          </p:cNvCxnSpPr>
          <p:nvPr/>
        </p:nvCxnSpPr>
        <p:spPr>
          <a:xfrm flipV="1">
            <a:off x="6240590" y="2681517"/>
            <a:ext cx="780232" cy="83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9C99228-3C40-40A7-84C8-B1D09C3251B8}"/>
              </a:ext>
            </a:extLst>
          </p:cNvPr>
          <p:cNvCxnSpPr>
            <a:endCxn id="6" idx="2"/>
          </p:cNvCxnSpPr>
          <p:nvPr/>
        </p:nvCxnSpPr>
        <p:spPr>
          <a:xfrm flipV="1">
            <a:off x="6240590" y="3025622"/>
            <a:ext cx="785781" cy="494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7D0A81B-5FB6-4011-BF7B-E7262DA09DA1}"/>
              </a:ext>
            </a:extLst>
          </p:cNvPr>
          <p:cNvCxnSpPr>
            <a:endCxn id="46" idx="2"/>
          </p:cNvCxnSpPr>
          <p:nvPr/>
        </p:nvCxnSpPr>
        <p:spPr>
          <a:xfrm flipV="1">
            <a:off x="6240590" y="3454404"/>
            <a:ext cx="785781" cy="6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03D34E9-E51A-45F2-A39F-B1D0335E55C1}"/>
              </a:ext>
            </a:extLst>
          </p:cNvPr>
          <p:cNvCxnSpPr>
            <a:endCxn id="7" idx="2"/>
          </p:cNvCxnSpPr>
          <p:nvPr/>
        </p:nvCxnSpPr>
        <p:spPr>
          <a:xfrm>
            <a:off x="6240590" y="3520340"/>
            <a:ext cx="785781" cy="395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72497D-4420-4B6E-81C9-9FF3A4F65707}"/>
              </a:ext>
            </a:extLst>
          </p:cNvPr>
          <p:cNvCxnSpPr>
            <a:cxnSpLocks/>
          </p:cNvCxnSpPr>
          <p:nvPr/>
        </p:nvCxnSpPr>
        <p:spPr>
          <a:xfrm>
            <a:off x="6240590" y="3520340"/>
            <a:ext cx="777458" cy="71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E169E78-DBCB-4543-A5D8-3A36B8ED4448}"/>
              </a:ext>
            </a:extLst>
          </p:cNvPr>
          <p:cNvCxnSpPr>
            <a:cxnSpLocks/>
          </p:cNvCxnSpPr>
          <p:nvPr/>
        </p:nvCxnSpPr>
        <p:spPr>
          <a:xfrm>
            <a:off x="3096166" y="3554742"/>
            <a:ext cx="445079" cy="10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D012A2-CB5C-476A-95CE-F81979DE738D}"/>
              </a:ext>
            </a:extLst>
          </p:cNvPr>
          <p:cNvCxnSpPr>
            <a:cxnSpLocks/>
          </p:cNvCxnSpPr>
          <p:nvPr/>
        </p:nvCxnSpPr>
        <p:spPr>
          <a:xfrm>
            <a:off x="4702791" y="3553468"/>
            <a:ext cx="242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AE80677C-6F30-4FA1-A720-DD18A85A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2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927DC3A5-6D2B-48E4-BB41-4CF51F69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876A09A-8C78-4AB5-83B4-2DFE7DA0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1462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B7984B10-DAB5-421F-9C70-87A1B2DC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462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17BDD6-C06B-46B2-92AC-7DD9239D53C7}"/>
              </a:ext>
            </a:extLst>
          </p:cNvPr>
          <p:cNvSpPr/>
          <p:nvPr/>
        </p:nvSpPr>
        <p:spPr>
          <a:xfrm>
            <a:off x="702912" y="675994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Original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1ED816-7BC9-4245-B43A-8E1727EE17E6}"/>
              </a:ext>
            </a:extLst>
          </p:cNvPr>
          <p:cNvSpPr/>
          <p:nvPr/>
        </p:nvSpPr>
        <p:spPr>
          <a:xfrm>
            <a:off x="625328" y="2367650"/>
            <a:ext cx="107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Scale*1.5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8A2CCF-8114-4465-8E51-6202188373AD}"/>
              </a:ext>
            </a:extLst>
          </p:cNvPr>
          <p:cNvSpPr/>
          <p:nvPr/>
        </p:nvSpPr>
        <p:spPr>
          <a:xfrm>
            <a:off x="575108" y="3988668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EAA4D7-BA27-4B16-A3A1-EE3B5C099867}"/>
              </a:ext>
            </a:extLst>
          </p:cNvPr>
          <p:cNvSpPr/>
          <p:nvPr/>
        </p:nvSpPr>
        <p:spPr>
          <a:xfrm>
            <a:off x="530671" y="5383672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Flip Horizontally 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224076F-3665-4EB7-8F78-6BF662374CBC}"/>
              </a:ext>
            </a:extLst>
          </p:cNvPr>
          <p:cNvCxnSpPr>
            <a:stCxn id="61" idx="3"/>
          </p:cNvCxnSpPr>
          <p:nvPr/>
        </p:nvCxnSpPr>
        <p:spPr>
          <a:xfrm>
            <a:off x="1791462" y="1274237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21877F37-ADFB-48DF-B8A1-FE08C7110123}"/>
              </a:ext>
            </a:extLst>
          </p:cNvPr>
          <p:cNvCxnSpPr>
            <a:stCxn id="60" idx="3"/>
          </p:cNvCxnSpPr>
          <p:nvPr/>
        </p:nvCxnSpPr>
        <p:spPr>
          <a:xfrm>
            <a:off x="2106462" y="2961776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9757027-F024-4FB3-A6C1-CC0949C3F302}"/>
              </a:ext>
            </a:extLst>
          </p:cNvPr>
          <p:cNvCxnSpPr>
            <a:stCxn id="62" idx="0"/>
          </p:cNvCxnSpPr>
          <p:nvPr/>
        </p:nvCxnSpPr>
        <p:spPr>
          <a:xfrm flipV="1">
            <a:off x="1791462" y="3632367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09936D8-6238-463F-AE58-77EF2DE16C2E}"/>
              </a:ext>
            </a:extLst>
          </p:cNvPr>
          <p:cNvCxnSpPr>
            <a:stCxn id="63" idx="1"/>
          </p:cNvCxnSpPr>
          <p:nvPr/>
        </p:nvCxnSpPr>
        <p:spPr>
          <a:xfrm flipV="1">
            <a:off x="1791462" y="3798878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F80178-45D0-450C-B344-994101389D95}"/>
              </a:ext>
            </a:extLst>
          </p:cNvPr>
          <p:cNvCxnSpPr/>
          <p:nvPr/>
        </p:nvCxnSpPr>
        <p:spPr>
          <a:xfrm>
            <a:off x="2519588" y="3552354"/>
            <a:ext cx="238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ED2B8146-A703-4C93-A0CC-2309E111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71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6F1CF5EA-870D-48B0-9D18-6035160D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71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80C8E3CA-E848-4175-9690-CBD48A15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1771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CBEE648-4139-4FFF-9543-F732EC82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1771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C1F76B6-F37F-4BB7-8C66-04A71998AFA7}"/>
              </a:ext>
            </a:extLst>
          </p:cNvPr>
          <p:cNvCxnSpPr>
            <a:cxnSpLocks/>
          </p:cNvCxnSpPr>
          <p:nvPr/>
        </p:nvCxnSpPr>
        <p:spPr>
          <a:xfrm>
            <a:off x="8561457" y="3454404"/>
            <a:ext cx="2255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A80400C1-CC89-4CF0-B428-9AD98283A8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67532" y="2093744"/>
            <a:ext cx="2180167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928EBE32-85F5-4F00-86A0-CFBC34754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6833" y="3091981"/>
            <a:ext cx="486564" cy="226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47430E6C-41BE-4AB7-B6A9-945CEACD0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57128" y="3778250"/>
            <a:ext cx="120097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82B0118-6336-4D75-8FE5-F2B0FD377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0858" y="4464519"/>
            <a:ext cx="257351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27DC31-146B-4F8B-9A16-B0BADDE6D9E4}"/>
              </a:ext>
            </a:extLst>
          </p:cNvPr>
          <p:cNvSpPr/>
          <p:nvPr/>
        </p:nvSpPr>
        <p:spPr>
          <a:xfrm>
            <a:off x="10053863" y="1171575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F12E1D-67C3-4C37-98A0-36C0821DBE37}"/>
              </a:ext>
            </a:extLst>
          </p:cNvPr>
          <p:cNvSpPr/>
          <p:nvPr/>
        </p:nvSpPr>
        <p:spPr>
          <a:xfrm rot="5400000">
            <a:off x="9614946" y="4206516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3B97E9-FE9D-453C-977D-B71818D2ADFF}"/>
              </a:ext>
            </a:extLst>
          </p:cNvPr>
          <p:cNvSpPr/>
          <p:nvPr/>
        </p:nvSpPr>
        <p:spPr>
          <a:xfrm rot="5400000">
            <a:off x="9639525" y="4638904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A052B2A-1917-4F77-88D2-A49CB72CF3B3}"/>
              </a:ext>
            </a:extLst>
          </p:cNvPr>
          <p:cNvSpPr/>
          <p:nvPr/>
        </p:nvSpPr>
        <p:spPr>
          <a:xfrm>
            <a:off x="10063388" y="6017310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27748BF-4A32-4008-A2CB-D5E5466DD0F5}"/>
              </a:ext>
            </a:extLst>
          </p:cNvPr>
          <p:cNvSpPr/>
          <p:nvPr/>
        </p:nvSpPr>
        <p:spPr>
          <a:xfrm>
            <a:off x="9544114" y="5914648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E37137-A1F8-438E-B690-1126A9D83F2A}"/>
              </a:ext>
            </a:extLst>
          </p:cNvPr>
          <p:cNvSpPr/>
          <p:nvPr/>
        </p:nvSpPr>
        <p:spPr>
          <a:xfrm>
            <a:off x="9395155" y="2976231"/>
            <a:ext cx="475809" cy="5856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85B92D1-9C6F-4B6B-A762-AE5AFEDB83FC}"/>
              </a:ext>
            </a:extLst>
          </p:cNvPr>
          <p:cNvSpPr/>
          <p:nvPr/>
        </p:nvSpPr>
        <p:spPr>
          <a:xfrm>
            <a:off x="10080408" y="2815948"/>
            <a:ext cx="570222" cy="73514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BA59CD1-E471-49F6-97BA-D11F852F09FE}"/>
              </a:ext>
            </a:extLst>
          </p:cNvPr>
          <p:cNvSpPr/>
          <p:nvPr/>
        </p:nvSpPr>
        <p:spPr>
          <a:xfrm>
            <a:off x="2735644" y="1073071"/>
            <a:ext cx="358441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Augment with various method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Down scaling, flip, rotate, etc.)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48F0045B-5505-46E6-9903-67E1C2EADA15}"/>
              </a:ext>
            </a:extLst>
          </p:cNvPr>
          <p:cNvSpPr/>
          <p:nvPr/>
        </p:nvSpPr>
        <p:spPr>
          <a:xfrm>
            <a:off x="1986188" y="695325"/>
            <a:ext cx="784373" cy="1771650"/>
          </a:xfrm>
          <a:custGeom>
            <a:avLst/>
            <a:gdLst>
              <a:gd name="connsiteX0" fmla="*/ 0 w 784373"/>
              <a:gd name="connsiteY0" fmla="*/ 0 h 1771650"/>
              <a:gd name="connsiteX1" fmla="*/ 495300 w 784373"/>
              <a:gd name="connsiteY1" fmla="*/ 228600 h 1771650"/>
              <a:gd name="connsiteX2" fmla="*/ 752475 w 784373"/>
              <a:gd name="connsiteY2" fmla="*/ 838200 h 1771650"/>
              <a:gd name="connsiteX3" fmla="*/ 771525 w 784373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373" h="1771650">
                <a:moveTo>
                  <a:pt x="0" y="0"/>
                </a:moveTo>
                <a:cubicBezTo>
                  <a:pt x="184943" y="44450"/>
                  <a:pt x="369887" y="88900"/>
                  <a:pt x="495300" y="228600"/>
                </a:cubicBezTo>
                <a:cubicBezTo>
                  <a:pt x="620713" y="368300"/>
                  <a:pt x="706437" y="581025"/>
                  <a:pt x="752475" y="838200"/>
                </a:cubicBezTo>
                <a:cubicBezTo>
                  <a:pt x="798513" y="1095375"/>
                  <a:pt x="785019" y="1433512"/>
                  <a:pt x="771525" y="177165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4D6FC90-0409-4B72-9BAC-25036A6A94FF}"/>
              </a:ext>
            </a:extLst>
          </p:cNvPr>
          <p:cNvSpPr/>
          <p:nvPr/>
        </p:nvSpPr>
        <p:spPr>
          <a:xfrm>
            <a:off x="2784371" y="1386126"/>
            <a:ext cx="3437169" cy="2955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1F5594-E77F-4FDD-B297-7417C0677A41}"/>
              </a:ext>
            </a:extLst>
          </p:cNvPr>
          <p:cNvSpPr/>
          <p:nvPr/>
        </p:nvSpPr>
        <p:spPr>
          <a:xfrm>
            <a:off x="4382311" y="4227735"/>
            <a:ext cx="235110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 Architecture</a:t>
            </a: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E90A684C-AE07-469F-89D9-9BAA0F727EE3}"/>
              </a:ext>
            </a:extLst>
          </p:cNvPr>
          <p:cNvCxnSpPr/>
          <p:nvPr/>
        </p:nvCxnSpPr>
        <p:spPr>
          <a:xfrm>
            <a:off x="10629050" y="1230333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1B2BD1F7-B123-4A2D-B4B4-28BD406FD2B2}"/>
              </a:ext>
            </a:extLst>
          </p:cNvPr>
          <p:cNvCxnSpPr/>
          <p:nvPr/>
        </p:nvCxnSpPr>
        <p:spPr>
          <a:xfrm>
            <a:off x="10944050" y="2917872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1930A71-A3E8-4BD4-B297-E07F3C4173C9}"/>
              </a:ext>
            </a:extLst>
          </p:cNvPr>
          <p:cNvCxnSpPr/>
          <p:nvPr/>
        </p:nvCxnSpPr>
        <p:spPr>
          <a:xfrm flipV="1">
            <a:off x="10629050" y="3588463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600A027-6B5A-4EF2-87D2-45B9D695ACAE}"/>
              </a:ext>
            </a:extLst>
          </p:cNvPr>
          <p:cNvCxnSpPr/>
          <p:nvPr/>
        </p:nvCxnSpPr>
        <p:spPr>
          <a:xfrm flipV="1">
            <a:off x="10629050" y="3754974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A82EF5-70FD-4270-9574-E3DEA7E69D36}"/>
              </a:ext>
            </a:extLst>
          </p:cNvPr>
          <p:cNvSpPr/>
          <p:nvPr/>
        </p:nvSpPr>
        <p:spPr>
          <a:xfrm>
            <a:off x="11088624" y="3498979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Ensemble</a:t>
            </a:r>
            <a:endParaRPr lang="ko-KR" altLang="en-US" dirty="0"/>
          </a:p>
        </p:txBody>
      </p:sp>
      <p:pic>
        <p:nvPicPr>
          <p:cNvPr id="147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36D03C6-F669-4195-A8EF-CEB0AFE8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86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63A3B9-9CF6-4264-8D6A-E891B3838038}"/>
              </a:ext>
            </a:extLst>
          </p:cNvPr>
          <p:cNvSpPr/>
          <p:nvPr/>
        </p:nvSpPr>
        <p:spPr>
          <a:xfrm>
            <a:off x="7695778" y="5919192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1DEB39-453D-4B84-8CC1-DD6D17AAEF89}"/>
              </a:ext>
            </a:extLst>
          </p:cNvPr>
          <p:cNvSpPr/>
          <p:nvPr/>
        </p:nvSpPr>
        <p:spPr>
          <a:xfrm>
            <a:off x="7236572" y="6024488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210C32A-3465-4F61-A8A6-A34F807C079A}"/>
              </a:ext>
            </a:extLst>
          </p:cNvPr>
          <p:cNvCxnSpPr>
            <a:cxnSpLocks/>
          </p:cNvCxnSpPr>
          <p:nvPr/>
        </p:nvCxnSpPr>
        <p:spPr>
          <a:xfrm>
            <a:off x="11357176" y="3480396"/>
            <a:ext cx="545193" cy="153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F69855-D06C-46BF-A99E-195065753D28}"/>
              </a:ext>
            </a:extLst>
          </p:cNvPr>
          <p:cNvCxnSpPr>
            <a:cxnSpLocks/>
          </p:cNvCxnSpPr>
          <p:nvPr/>
        </p:nvCxnSpPr>
        <p:spPr>
          <a:xfrm>
            <a:off x="11878803" y="3503132"/>
            <a:ext cx="23566" cy="3240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1E90DD8-36E7-48B4-921E-5467B7A68DD2}"/>
              </a:ext>
            </a:extLst>
          </p:cNvPr>
          <p:cNvCxnSpPr>
            <a:cxnSpLocks/>
          </p:cNvCxnSpPr>
          <p:nvPr/>
        </p:nvCxnSpPr>
        <p:spPr>
          <a:xfrm flipH="1">
            <a:off x="7942795" y="6743700"/>
            <a:ext cx="3947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7EDB582-514B-4552-BAB7-60AF21CA95D8}"/>
              </a:ext>
            </a:extLst>
          </p:cNvPr>
          <p:cNvCxnSpPr/>
          <p:nvPr/>
        </p:nvCxnSpPr>
        <p:spPr>
          <a:xfrm flipV="1">
            <a:off x="7952281" y="6651854"/>
            <a:ext cx="0" cy="9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제목 1">
            <a:extLst>
              <a:ext uri="{FF2B5EF4-FFF2-40B4-BE49-F238E27FC236}">
                <a16:creationId xmlns:a16="http://schemas.microsoft.com/office/drawing/2014/main" id="{402502FA-2B3B-499A-A2D5-65A293839768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1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73E5F03-61AB-45B5-8697-3DA69FB7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46" y="3558069"/>
            <a:ext cx="4960281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D6920F3-BF96-4574-B368-19013DE9FF48}"/>
              </a:ext>
            </a:extLst>
          </p:cNvPr>
          <p:cNvSpPr/>
          <p:nvPr/>
        </p:nvSpPr>
        <p:spPr>
          <a:xfrm>
            <a:off x="44397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AD5FBDA-CC70-4668-931E-0F819F6A4A33}"/>
              </a:ext>
            </a:extLst>
          </p:cNvPr>
          <p:cNvSpPr/>
          <p:nvPr/>
        </p:nvSpPr>
        <p:spPr>
          <a:xfrm>
            <a:off x="62939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31DAA5D-782F-4F12-A211-4AE2475F451D}"/>
              </a:ext>
            </a:extLst>
          </p:cNvPr>
          <p:cNvSpPr/>
          <p:nvPr/>
        </p:nvSpPr>
        <p:spPr>
          <a:xfrm>
            <a:off x="44397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A9703C3-F5CB-4949-B4C9-45553392B2AF}"/>
              </a:ext>
            </a:extLst>
          </p:cNvPr>
          <p:cNvSpPr/>
          <p:nvPr/>
        </p:nvSpPr>
        <p:spPr>
          <a:xfrm>
            <a:off x="53668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DEAD6AC-EE59-461D-9989-47A07206DB44}"/>
              </a:ext>
            </a:extLst>
          </p:cNvPr>
          <p:cNvSpPr/>
          <p:nvPr/>
        </p:nvSpPr>
        <p:spPr>
          <a:xfrm>
            <a:off x="62939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1615D38-A4D1-4BE4-92F8-2E0698B09161}"/>
              </a:ext>
            </a:extLst>
          </p:cNvPr>
          <p:cNvSpPr/>
          <p:nvPr/>
        </p:nvSpPr>
        <p:spPr>
          <a:xfrm>
            <a:off x="44397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BDE5923-3BEC-4AE8-A1A1-A08C4792BF1B}"/>
              </a:ext>
            </a:extLst>
          </p:cNvPr>
          <p:cNvSpPr/>
          <p:nvPr/>
        </p:nvSpPr>
        <p:spPr>
          <a:xfrm>
            <a:off x="53668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49E2128-4DD1-46AE-8BB9-741A6F93A5FE}"/>
              </a:ext>
            </a:extLst>
          </p:cNvPr>
          <p:cNvSpPr/>
          <p:nvPr/>
        </p:nvSpPr>
        <p:spPr>
          <a:xfrm>
            <a:off x="62939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513AD7AA-9FDE-4012-81C3-1A5550E9EC2E}"/>
              </a:ext>
            </a:extLst>
          </p:cNvPr>
          <p:cNvSpPr/>
          <p:nvPr/>
        </p:nvSpPr>
        <p:spPr>
          <a:xfrm>
            <a:off x="44397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2636C56-76E2-44E5-8CCB-97CC7C404BAD}"/>
              </a:ext>
            </a:extLst>
          </p:cNvPr>
          <p:cNvSpPr/>
          <p:nvPr/>
        </p:nvSpPr>
        <p:spPr>
          <a:xfrm>
            <a:off x="53668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F63EA0-57F8-46A5-BFD5-408A20E6C541}"/>
              </a:ext>
            </a:extLst>
          </p:cNvPr>
          <p:cNvSpPr/>
          <p:nvPr/>
        </p:nvSpPr>
        <p:spPr>
          <a:xfrm>
            <a:off x="62939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1E74475-E8C0-4B95-ABAB-441B087ADBBA}"/>
              </a:ext>
            </a:extLst>
          </p:cNvPr>
          <p:cNvSpPr/>
          <p:nvPr/>
        </p:nvSpPr>
        <p:spPr>
          <a:xfrm>
            <a:off x="44397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86D2E47-C08E-48B2-9393-006897857F7E}"/>
              </a:ext>
            </a:extLst>
          </p:cNvPr>
          <p:cNvSpPr/>
          <p:nvPr/>
        </p:nvSpPr>
        <p:spPr>
          <a:xfrm>
            <a:off x="62939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0BCF787-8694-4E0A-A719-2FF797313AF6}"/>
              </a:ext>
            </a:extLst>
          </p:cNvPr>
          <p:cNvCxnSpPr>
            <a:stCxn id="92" idx="6"/>
          </p:cNvCxnSpPr>
          <p:nvPr/>
        </p:nvCxnSpPr>
        <p:spPr>
          <a:xfrm>
            <a:off x="4642964" y="1381723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6EA0D76-91CB-4F69-A40C-7EBF5D3E3FFF}"/>
              </a:ext>
            </a:extLst>
          </p:cNvPr>
          <p:cNvCxnSpPr/>
          <p:nvPr/>
        </p:nvCxnSpPr>
        <p:spPr>
          <a:xfrm>
            <a:off x="46429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BD31CD0-B776-4094-878D-27BA29BA8B23}"/>
              </a:ext>
            </a:extLst>
          </p:cNvPr>
          <p:cNvCxnSpPr/>
          <p:nvPr/>
        </p:nvCxnSpPr>
        <p:spPr>
          <a:xfrm>
            <a:off x="55700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7006E2B-E539-4154-916B-C93F0A592EBC}"/>
              </a:ext>
            </a:extLst>
          </p:cNvPr>
          <p:cNvCxnSpPr/>
          <p:nvPr/>
        </p:nvCxnSpPr>
        <p:spPr>
          <a:xfrm>
            <a:off x="46429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58B8401-552A-45C1-B111-AC90B7D6804A}"/>
              </a:ext>
            </a:extLst>
          </p:cNvPr>
          <p:cNvCxnSpPr/>
          <p:nvPr/>
        </p:nvCxnSpPr>
        <p:spPr>
          <a:xfrm>
            <a:off x="55700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A09EDD4-6B7D-4FCF-BD9C-EE2BFE9E3E0A}"/>
              </a:ext>
            </a:extLst>
          </p:cNvPr>
          <p:cNvCxnSpPr/>
          <p:nvPr/>
        </p:nvCxnSpPr>
        <p:spPr>
          <a:xfrm>
            <a:off x="46556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694AA5B-256F-41B4-864E-369627FDE52A}"/>
              </a:ext>
            </a:extLst>
          </p:cNvPr>
          <p:cNvCxnSpPr/>
          <p:nvPr/>
        </p:nvCxnSpPr>
        <p:spPr>
          <a:xfrm>
            <a:off x="55827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37D80B0-C7E3-4D2F-A0FC-FE9EDFBC27D5}"/>
              </a:ext>
            </a:extLst>
          </p:cNvPr>
          <p:cNvCxnSpPr>
            <a:stCxn id="120" idx="6"/>
          </p:cNvCxnSpPr>
          <p:nvPr/>
        </p:nvCxnSpPr>
        <p:spPr>
          <a:xfrm flipV="1">
            <a:off x="4642964" y="3653883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CCB77FE-5417-4DF2-833C-42F0B3990C15}"/>
              </a:ext>
            </a:extLst>
          </p:cNvPr>
          <p:cNvCxnSpPr>
            <a:endCxn id="121" idx="2"/>
          </p:cNvCxnSpPr>
          <p:nvPr/>
        </p:nvCxnSpPr>
        <p:spPr>
          <a:xfrm>
            <a:off x="5468464" y="3204614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FA441B5-83C5-40E1-8E9F-D19E7987027C}"/>
              </a:ext>
            </a:extLst>
          </p:cNvPr>
          <p:cNvCxnSpPr/>
          <p:nvPr/>
        </p:nvCxnSpPr>
        <p:spPr>
          <a:xfrm flipV="1">
            <a:off x="6395564" y="1496023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FF888A9-5BE2-47F1-97CE-900CA84F0C33}"/>
              </a:ext>
            </a:extLst>
          </p:cNvPr>
          <p:cNvCxnSpPr/>
          <p:nvPr/>
        </p:nvCxnSpPr>
        <p:spPr>
          <a:xfrm flipV="1">
            <a:off x="6395564" y="207229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1456406-7961-4F91-BB73-8ECD5BEFAEA7}"/>
              </a:ext>
            </a:extLst>
          </p:cNvPr>
          <p:cNvCxnSpPr/>
          <p:nvPr/>
        </p:nvCxnSpPr>
        <p:spPr>
          <a:xfrm flipV="1">
            <a:off x="6395564" y="2624889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4AAB6EB-102C-4668-A3C6-E25120BB71D0}"/>
              </a:ext>
            </a:extLst>
          </p:cNvPr>
          <p:cNvCxnSpPr/>
          <p:nvPr/>
        </p:nvCxnSpPr>
        <p:spPr>
          <a:xfrm flipV="1">
            <a:off x="6395564" y="3217314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B62869-6800-44BA-8A31-CA8DA8C85315}"/>
              </a:ext>
            </a:extLst>
          </p:cNvPr>
          <p:cNvSpPr/>
          <p:nvPr/>
        </p:nvSpPr>
        <p:spPr>
          <a:xfrm>
            <a:off x="5189064" y="1175655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E921B1-E326-42C8-9480-17D4E229CEAD}"/>
              </a:ext>
            </a:extLst>
          </p:cNvPr>
          <p:cNvCxnSpPr/>
          <p:nvPr/>
        </p:nvCxnSpPr>
        <p:spPr>
          <a:xfrm>
            <a:off x="5484339" y="206884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ECF50A5-3554-4A81-AB3A-29E7D6207D4B}"/>
              </a:ext>
            </a:extLst>
          </p:cNvPr>
          <p:cNvCxnSpPr/>
          <p:nvPr/>
        </p:nvCxnSpPr>
        <p:spPr>
          <a:xfrm>
            <a:off x="5484339" y="2621444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FB5C81A-7FA8-44EF-A1AB-38D9E5D3AF2E}"/>
              </a:ext>
            </a:extLst>
          </p:cNvPr>
          <p:cNvCxnSpPr/>
          <p:nvPr/>
        </p:nvCxnSpPr>
        <p:spPr>
          <a:xfrm>
            <a:off x="5484339" y="3213869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C8B20CD-B65F-4454-BE8B-7552277C7CD8}"/>
              </a:ext>
            </a:extLst>
          </p:cNvPr>
          <p:cNvCxnSpPr/>
          <p:nvPr/>
        </p:nvCxnSpPr>
        <p:spPr>
          <a:xfrm>
            <a:off x="4658839" y="1390978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구부러진 연결선 408">
            <a:extLst>
              <a:ext uri="{FF2B5EF4-FFF2-40B4-BE49-F238E27FC236}">
                <a16:creationId xmlns:a16="http://schemas.microsoft.com/office/drawing/2014/main" id="{52EAF751-E725-40C8-8AD9-6FA56FFDD78F}"/>
              </a:ext>
            </a:extLst>
          </p:cNvPr>
          <p:cNvCxnSpPr>
            <a:stCxn id="94" idx="0"/>
            <a:endCxn id="98" idx="0"/>
          </p:cNvCxnSpPr>
          <p:nvPr/>
        </p:nvCxnSpPr>
        <p:spPr>
          <a:xfrm rot="5400000" flipH="1" flipV="1">
            <a:off x="5468464" y="903892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구부러진 연결선 409">
            <a:extLst>
              <a:ext uri="{FF2B5EF4-FFF2-40B4-BE49-F238E27FC236}">
                <a16:creationId xmlns:a16="http://schemas.microsoft.com/office/drawing/2014/main" id="{6193F47D-6670-4A6C-87B6-D9A5B6E6D7E4}"/>
              </a:ext>
            </a:extLst>
          </p:cNvPr>
          <p:cNvCxnSpPr/>
          <p:nvPr/>
        </p:nvCxnSpPr>
        <p:spPr>
          <a:xfrm rot="5400000" flipH="1" flipV="1">
            <a:off x="5462114" y="1476716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구부러진 연결선 410">
            <a:extLst>
              <a:ext uri="{FF2B5EF4-FFF2-40B4-BE49-F238E27FC236}">
                <a16:creationId xmlns:a16="http://schemas.microsoft.com/office/drawing/2014/main" id="{0419BF28-8110-472E-8716-0787AE34C85A}"/>
              </a:ext>
            </a:extLst>
          </p:cNvPr>
          <p:cNvCxnSpPr/>
          <p:nvPr/>
        </p:nvCxnSpPr>
        <p:spPr>
          <a:xfrm rot="5400000" flipH="1" flipV="1">
            <a:off x="5462114" y="2056171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ACD5DAB-2C39-48AC-BD7E-5C4A14546E9F}"/>
              </a:ext>
            </a:extLst>
          </p:cNvPr>
          <p:cNvSpPr/>
          <p:nvPr/>
        </p:nvSpPr>
        <p:spPr>
          <a:xfrm>
            <a:off x="5484339" y="878860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pic>
        <p:nvPicPr>
          <p:cNvPr id="156" name="Picture 6" descr="https://newsimg.hankookilbo.com/cms/articlerelease/2021/05/07/82f5879a-66ec-4ad4-8cba-b528c83831c4.jpg">
            <a:extLst>
              <a:ext uri="{FF2B5EF4-FFF2-40B4-BE49-F238E27FC236}">
                <a16:creationId xmlns:a16="http://schemas.microsoft.com/office/drawing/2014/main" id="{CFE9646F-2ECA-4D02-96A4-C144EE41902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0" y="3898088"/>
            <a:ext cx="4074458" cy="3159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OffAxis2Top"/>
            <a:lightRig rig="threePt" dir="t"/>
          </a:scene3d>
          <a:sp3d extrusionH="381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6AD284-E144-44DC-B5C9-141EBD024E72}"/>
              </a:ext>
            </a:extLst>
          </p:cNvPr>
          <p:cNvSpPr/>
          <p:nvPr/>
        </p:nvSpPr>
        <p:spPr>
          <a:xfrm>
            <a:off x="1078583" y="3637444"/>
            <a:ext cx="3554856" cy="24314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762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EE51CE9D-879B-4FE1-BF5F-E2EBE3308CBD}"/>
              </a:ext>
            </a:extLst>
          </p:cNvPr>
          <p:cNvCxnSpPr>
            <a:endCxn id="92" idx="2"/>
          </p:cNvCxnSpPr>
          <p:nvPr/>
        </p:nvCxnSpPr>
        <p:spPr>
          <a:xfrm>
            <a:off x="3329400" y="1327024"/>
            <a:ext cx="1110364" cy="54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247CC58A-6551-4D1C-80B3-6BD3E5C557D0}"/>
              </a:ext>
            </a:extLst>
          </p:cNvPr>
          <p:cNvCxnSpPr>
            <a:endCxn id="94" idx="2"/>
          </p:cNvCxnSpPr>
          <p:nvPr/>
        </p:nvCxnSpPr>
        <p:spPr>
          <a:xfrm flipV="1">
            <a:off x="3509489" y="1932592"/>
            <a:ext cx="930275" cy="82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60F471B5-04D0-4E7A-B116-099F30321E49}"/>
              </a:ext>
            </a:extLst>
          </p:cNvPr>
          <p:cNvCxnSpPr>
            <a:endCxn id="103" idx="2"/>
          </p:cNvCxnSpPr>
          <p:nvPr/>
        </p:nvCxnSpPr>
        <p:spPr>
          <a:xfrm flipV="1">
            <a:off x="3726586" y="2510589"/>
            <a:ext cx="713178" cy="128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A318ED13-6E6A-4A72-9F4C-25F0ED4D5BFE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977612" y="3085335"/>
            <a:ext cx="462152" cy="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054EEF9-72BE-4F58-8868-1179B23982CD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113930" y="3666583"/>
            <a:ext cx="325834" cy="916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EF52B431-96CA-44B9-863B-A72C2A08C2AD}"/>
              </a:ext>
            </a:extLst>
          </p:cNvPr>
          <p:cNvCxnSpPr/>
          <p:nvPr/>
        </p:nvCxnSpPr>
        <p:spPr>
          <a:xfrm flipV="1">
            <a:off x="2836101" y="182464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7D2CAEB-FEC3-4E89-9B68-CE34EF041FC0}"/>
              </a:ext>
            </a:extLst>
          </p:cNvPr>
          <p:cNvCxnSpPr/>
          <p:nvPr/>
        </p:nvCxnSpPr>
        <p:spPr>
          <a:xfrm flipV="1">
            <a:off x="2836101" y="248040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487AD8F8-279F-43A2-B774-10C5D26F5B5F}"/>
              </a:ext>
            </a:extLst>
          </p:cNvPr>
          <p:cNvCxnSpPr/>
          <p:nvPr/>
        </p:nvCxnSpPr>
        <p:spPr>
          <a:xfrm flipV="1">
            <a:off x="2602319" y="4790871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97283559-2E1E-40CD-B1D4-4EE9B56FE6A7}"/>
              </a:ext>
            </a:extLst>
          </p:cNvPr>
          <p:cNvCxnSpPr/>
          <p:nvPr/>
        </p:nvCxnSpPr>
        <p:spPr>
          <a:xfrm flipV="1">
            <a:off x="2827466" y="3587843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BA7490D-1B7B-4B81-8689-F8F9F23BDB93}"/>
              </a:ext>
            </a:extLst>
          </p:cNvPr>
          <p:cNvCxnSpPr/>
          <p:nvPr/>
        </p:nvCxnSpPr>
        <p:spPr>
          <a:xfrm flipV="1">
            <a:off x="2813074" y="432400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FA29F846-473A-4BC7-AB46-593CBC6E8E43}"/>
              </a:ext>
            </a:extLst>
          </p:cNvPr>
          <p:cNvCxnSpPr/>
          <p:nvPr/>
        </p:nvCxnSpPr>
        <p:spPr>
          <a:xfrm flipV="1">
            <a:off x="2602319" y="5457858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CF9FEE3-27A7-40A1-AC41-725C75AFA58C}"/>
              </a:ext>
            </a:extLst>
          </p:cNvPr>
          <p:cNvSpPr/>
          <p:nvPr/>
        </p:nvSpPr>
        <p:spPr>
          <a:xfrm rot="398155">
            <a:off x="1793966" y="5969084"/>
            <a:ext cx="792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Input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3B6AD14-FA59-4A16-9C3A-F9E851FF5167}"/>
              </a:ext>
            </a:extLst>
          </p:cNvPr>
          <p:cNvSpPr/>
          <p:nvPr/>
        </p:nvSpPr>
        <p:spPr>
          <a:xfrm>
            <a:off x="1341268" y="3272988"/>
            <a:ext cx="2885771" cy="19996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270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5D6515D-4AC5-42E2-8C49-350ACD202C8F}"/>
              </a:ext>
            </a:extLst>
          </p:cNvPr>
          <p:cNvSpPr/>
          <p:nvPr/>
        </p:nvSpPr>
        <p:spPr>
          <a:xfrm>
            <a:off x="1653692" y="2712668"/>
            <a:ext cx="2255304" cy="1864585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554CC0A-889F-4A84-AEFE-FD9FDDB3E098}"/>
              </a:ext>
            </a:extLst>
          </p:cNvPr>
          <p:cNvSpPr/>
          <p:nvPr/>
        </p:nvSpPr>
        <p:spPr>
          <a:xfrm>
            <a:off x="1904916" y="2318438"/>
            <a:ext cx="1785611" cy="1468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286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B0BA58-E6FB-4FA3-A2A2-5D57359CE03A}"/>
              </a:ext>
            </a:extLst>
          </p:cNvPr>
          <p:cNvSpPr/>
          <p:nvPr/>
        </p:nvSpPr>
        <p:spPr>
          <a:xfrm>
            <a:off x="2076421" y="1972530"/>
            <a:ext cx="1460500" cy="11156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C95ABD-063D-4577-A8F8-79E29F87934A}"/>
              </a:ext>
            </a:extLst>
          </p:cNvPr>
          <p:cNvSpPr/>
          <p:nvPr/>
        </p:nvSpPr>
        <p:spPr>
          <a:xfrm>
            <a:off x="2305892" y="1438686"/>
            <a:ext cx="1032652" cy="1005305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54000" prstMaterial="matte">
            <a:bevelT w="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9A096BC-C004-4403-B40D-632FA90E7397}"/>
              </a:ext>
            </a:extLst>
          </p:cNvPr>
          <p:cNvSpPr/>
          <p:nvPr/>
        </p:nvSpPr>
        <p:spPr>
          <a:xfrm>
            <a:off x="2483964" y="1048137"/>
            <a:ext cx="704275" cy="55777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381000" prstMaterial="matte">
            <a:bevelT w="0" h="0"/>
            <a:bevelB w="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42BD87EE-0BBC-466D-BAA3-2F0F7D22BAFF}"/>
              </a:ext>
            </a:extLst>
          </p:cNvPr>
          <p:cNvCxnSpPr/>
          <p:nvPr/>
        </p:nvCxnSpPr>
        <p:spPr>
          <a:xfrm flipV="1">
            <a:off x="2597646" y="414868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CF661804-00C7-47AA-91FB-66E0E20B9915}"/>
              </a:ext>
            </a:extLst>
          </p:cNvPr>
          <p:cNvCxnSpPr/>
          <p:nvPr/>
        </p:nvCxnSpPr>
        <p:spPr>
          <a:xfrm flipV="1">
            <a:off x="2597646" y="348184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21D2F950-BBDF-404C-B89A-C8C182C6AE5A}"/>
              </a:ext>
            </a:extLst>
          </p:cNvPr>
          <p:cNvCxnSpPr/>
          <p:nvPr/>
        </p:nvCxnSpPr>
        <p:spPr>
          <a:xfrm flipV="1">
            <a:off x="2597646" y="291326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0CF87710-DF42-4B7E-811A-0818E7B923AC}"/>
              </a:ext>
            </a:extLst>
          </p:cNvPr>
          <p:cNvCxnSpPr/>
          <p:nvPr/>
        </p:nvCxnSpPr>
        <p:spPr>
          <a:xfrm flipV="1">
            <a:off x="2597646" y="239274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10954812-91A3-4CBE-932C-DEC38849FCAB}"/>
              </a:ext>
            </a:extLst>
          </p:cNvPr>
          <p:cNvCxnSpPr/>
          <p:nvPr/>
        </p:nvCxnSpPr>
        <p:spPr>
          <a:xfrm flipV="1">
            <a:off x="2597646" y="175727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E4DD6DA-9D6C-4445-A708-77E910A3F4CB}"/>
              </a:ext>
            </a:extLst>
          </p:cNvPr>
          <p:cNvSpPr/>
          <p:nvPr/>
        </p:nvSpPr>
        <p:spPr>
          <a:xfrm>
            <a:off x="1544165" y="6385072"/>
            <a:ext cx="28649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Backbone : </a:t>
            </a:r>
            <a:r>
              <a:rPr lang="en-US" altLang="ko-KR" sz="1600" b="1" dirty="0" err="1"/>
              <a:t>EfficientNet</a:t>
            </a:r>
            <a:endParaRPr lang="en-US" altLang="ko-KR" sz="1600" b="1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78D880A3-B6E6-4F00-AD47-D0CD67015DC2}"/>
              </a:ext>
            </a:extLst>
          </p:cNvPr>
          <p:cNvCxnSpPr/>
          <p:nvPr/>
        </p:nvCxnSpPr>
        <p:spPr>
          <a:xfrm>
            <a:off x="6497164" y="13721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9CA11C4F-74A5-4BAD-B9B1-2AE0F210D0EE}"/>
              </a:ext>
            </a:extLst>
          </p:cNvPr>
          <p:cNvCxnSpPr>
            <a:cxnSpLocks/>
          </p:cNvCxnSpPr>
          <p:nvPr/>
        </p:nvCxnSpPr>
        <p:spPr>
          <a:xfrm>
            <a:off x="6497164" y="1923067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85B6FD28-E94F-47BB-92B1-FC361653A436}"/>
              </a:ext>
            </a:extLst>
          </p:cNvPr>
          <p:cNvCxnSpPr>
            <a:cxnSpLocks/>
          </p:cNvCxnSpPr>
          <p:nvPr/>
        </p:nvCxnSpPr>
        <p:spPr>
          <a:xfrm>
            <a:off x="6497164" y="25024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5C03717-D552-4EBA-92E8-88A74CD4AD71}"/>
              </a:ext>
            </a:extLst>
          </p:cNvPr>
          <p:cNvCxnSpPr>
            <a:cxnSpLocks/>
          </p:cNvCxnSpPr>
          <p:nvPr/>
        </p:nvCxnSpPr>
        <p:spPr>
          <a:xfrm>
            <a:off x="6497164" y="307906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706C190E-0A8D-46A0-9169-3B5D26DEF7BE}"/>
              </a:ext>
            </a:extLst>
          </p:cNvPr>
          <p:cNvCxnSpPr>
            <a:cxnSpLocks/>
          </p:cNvCxnSpPr>
          <p:nvPr/>
        </p:nvCxnSpPr>
        <p:spPr>
          <a:xfrm>
            <a:off x="6497164" y="365705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318872-D4AB-4AA6-8948-8AB89FD96CD5}"/>
              </a:ext>
            </a:extLst>
          </p:cNvPr>
          <p:cNvSpPr/>
          <p:nvPr/>
        </p:nvSpPr>
        <p:spPr>
          <a:xfrm>
            <a:off x="7358158" y="4489761"/>
            <a:ext cx="1005840" cy="186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4C6F96C8-F0D7-4080-A56D-1A9340804AF1}"/>
              </a:ext>
            </a:extLst>
          </p:cNvPr>
          <p:cNvSpPr/>
          <p:nvPr/>
        </p:nvSpPr>
        <p:spPr>
          <a:xfrm>
            <a:off x="7351097" y="4710351"/>
            <a:ext cx="1005840" cy="186854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A58DC2-7C54-4884-9585-20D8CD57D9C7}"/>
              </a:ext>
            </a:extLst>
          </p:cNvPr>
          <p:cNvSpPr/>
          <p:nvPr/>
        </p:nvSpPr>
        <p:spPr>
          <a:xfrm>
            <a:off x="7351097" y="4908799"/>
            <a:ext cx="1005840" cy="186854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22D09C63-395C-4B20-A91D-AC8C6C029530}"/>
              </a:ext>
            </a:extLst>
          </p:cNvPr>
          <p:cNvSpPr/>
          <p:nvPr/>
        </p:nvSpPr>
        <p:spPr>
          <a:xfrm>
            <a:off x="7351097" y="5122334"/>
            <a:ext cx="1005840" cy="1868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09720FFC-DA49-4B1E-B34C-357278736B04}"/>
              </a:ext>
            </a:extLst>
          </p:cNvPr>
          <p:cNvSpPr/>
          <p:nvPr/>
        </p:nvSpPr>
        <p:spPr>
          <a:xfrm>
            <a:off x="7351096" y="5320457"/>
            <a:ext cx="1134821" cy="1868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40DA66-C05B-463F-94F9-20AC93EDA5C8}"/>
              </a:ext>
            </a:extLst>
          </p:cNvPr>
          <p:cNvSpPr/>
          <p:nvPr/>
        </p:nvSpPr>
        <p:spPr>
          <a:xfrm>
            <a:off x="4409158" y="1212979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20A6A3-BFAD-4AF8-93AB-4DC14E95BCA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47967" y="3853835"/>
            <a:ext cx="2608613" cy="1130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1A9CEE-88BF-4A30-8A96-1B88323B3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46" y="990118"/>
            <a:ext cx="4960281" cy="2571750"/>
          </a:xfrm>
          <a:prstGeom prst="rect">
            <a:avLst/>
          </a:prstGeom>
        </p:spPr>
      </p:pic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4F9A7B60-CC3D-4E53-8F03-71E5FC3FD320}"/>
              </a:ext>
            </a:extLst>
          </p:cNvPr>
          <p:cNvSpPr/>
          <p:nvPr/>
        </p:nvSpPr>
        <p:spPr>
          <a:xfrm>
            <a:off x="143132" y="869408"/>
            <a:ext cx="5619750" cy="5591175"/>
          </a:xfrm>
          <a:custGeom>
            <a:avLst/>
            <a:gdLst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0 w 5619750"/>
              <a:gd name="connsiteY6" fmla="*/ 3276600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9330 w 5619750"/>
              <a:gd name="connsiteY6" fmla="*/ 3985726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0 h 5591175"/>
              <a:gd name="connsiteX1" fmla="*/ 3343275 w 5619750"/>
              <a:gd name="connsiteY1" fmla="*/ 9525 h 5591175"/>
              <a:gd name="connsiteX2" fmla="*/ 5619750 w 5619750"/>
              <a:gd name="connsiteY2" fmla="*/ 4495800 h 5591175"/>
              <a:gd name="connsiteX3" fmla="*/ 3848100 w 5619750"/>
              <a:gd name="connsiteY3" fmla="*/ 5591175 h 5591175"/>
              <a:gd name="connsiteX4" fmla="*/ 2600325 w 5619750"/>
              <a:gd name="connsiteY4" fmla="*/ 5591175 h 5591175"/>
              <a:gd name="connsiteX5" fmla="*/ 0 w 5619750"/>
              <a:gd name="connsiteY5" fmla="*/ 5124450 h 5591175"/>
              <a:gd name="connsiteX6" fmla="*/ 9330 w 5619750"/>
              <a:gd name="connsiteY6" fmla="*/ 3976201 h 5591175"/>
              <a:gd name="connsiteX7" fmla="*/ 1979450 w 5619750"/>
              <a:gd name="connsiteY7" fmla="*/ 27797 h 5591175"/>
              <a:gd name="connsiteX8" fmla="*/ 2257425 w 5619750"/>
              <a:gd name="connsiteY8" fmla="*/ 0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0" h="5591175">
                <a:moveTo>
                  <a:pt x="2257425" y="0"/>
                </a:moveTo>
                <a:lnTo>
                  <a:pt x="3343275" y="9525"/>
                </a:lnTo>
                <a:lnTo>
                  <a:pt x="5619750" y="4495800"/>
                </a:lnTo>
                <a:lnTo>
                  <a:pt x="3848100" y="5591175"/>
                </a:lnTo>
                <a:lnTo>
                  <a:pt x="2600325" y="5591175"/>
                </a:lnTo>
                <a:lnTo>
                  <a:pt x="0" y="5124450"/>
                </a:lnTo>
                <a:lnTo>
                  <a:pt x="9330" y="3976201"/>
                </a:lnTo>
                <a:lnTo>
                  <a:pt x="1979450" y="27797"/>
                </a:lnTo>
                <a:lnTo>
                  <a:pt x="2257425" y="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AAE2B35-EC8F-4376-8419-AA43C18E6A34}"/>
              </a:ext>
            </a:extLst>
          </p:cNvPr>
          <p:cNvSpPr/>
          <p:nvPr/>
        </p:nvSpPr>
        <p:spPr>
          <a:xfrm>
            <a:off x="1522790" y="35113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C3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69A910B-B50F-480B-93A9-74A5C823F7E8}"/>
              </a:ext>
            </a:extLst>
          </p:cNvPr>
          <p:cNvSpPr/>
          <p:nvPr/>
        </p:nvSpPr>
        <p:spPr>
          <a:xfrm>
            <a:off x="1813325" y="2935182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C4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653B782-07E2-4F87-B812-381D170CA124}"/>
              </a:ext>
            </a:extLst>
          </p:cNvPr>
          <p:cNvSpPr/>
          <p:nvPr/>
        </p:nvSpPr>
        <p:spPr>
          <a:xfrm>
            <a:off x="2062351" y="2393486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C5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56B54B4-BAC2-4493-9E69-980F70EBB474}"/>
              </a:ext>
            </a:extLst>
          </p:cNvPr>
          <p:cNvSpPr/>
          <p:nvPr/>
        </p:nvSpPr>
        <p:spPr>
          <a:xfrm>
            <a:off x="4336809" y="383149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4E979CE-0913-43AA-AC29-4619A3ACB245}"/>
              </a:ext>
            </a:extLst>
          </p:cNvPr>
          <p:cNvSpPr/>
          <p:nvPr/>
        </p:nvSpPr>
        <p:spPr>
          <a:xfrm>
            <a:off x="4357941" y="315042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F5F1A2-F4E5-4BDC-8210-175C4EDD9517}"/>
              </a:ext>
            </a:extLst>
          </p:cNvPr>
          <p:cNvSpPr/>
          <p:nvPr/>
        </p:nvSpPr>
        <p:spPr>
          <a:xfrm>
            <a:off x="4357941" y="25557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409B0F9-0818-41A9-A7B4-41DDE78D63E9}"/>
              </a:ext>
            </a:extLst>
          </p:cNvPr>
          <p:cNvSpPr/>
          <p:nvPr/>
        </p:nvSpPr>
        <p:spPr>
          <a:xfrm>
            <a:off x="4357941" y="197777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23816090-B6B3-4DFA-A9E3-31A2E83AE29A}"/>
              </a:ext>
            </a:extLst>
          </p:cNvPr>
          <p:cNvSpPr/>
          <p:nvPr/>
        </p:nvSpPr>
        <p:spPr>
          <a:xfrm>
            <a:off x="4357941" y="1418718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</p:spTree>
    <p:extLst>
      <p:ext uri="{BB962C8B-B14F-4D97-AF65-F5344CB8AC3E}">
        <p14:creationId xmlns:p14="http://schemas.microsoft.com/office/powerpoint/2010/main" val="3647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그림 336">
            <a:extLst>
              <a:ext uri="{FF2B5EF4-FFF2-40B4-BE49-F238E27FC236}">
                <a16:creationId xmlns:a16="http://schemas.microsoft.com/office/drawing/2014/main" id="{7ABA64A9-45E3-496D-B90A-F5483669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39" y="545842"/>
            <a:ext cx="5699546" cy="3228975"/>
          </a:xfrm>
          <a:prstGeom prst="rect">
            <a:avLst/>
          </a:prstGeom>
        </p:spPr>
      </p:pic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CD655F7-7718-4A51-B261-FBCBC5914E75}"/>
              </a:ext>
            </a:extLst>
          </p:cNvPr>
          <p:cNvSpPr/>
          <p:nvPr/>
        </p:nvSpPr>
        <p:spPr>
          <a:xfrm>
            <a:off x="2008769" y="5378236"/>
            <a:ext cx="1569881" cy="180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F6EF4E93-4382-4969-BA2D-2974A144C9FB}"/>
              </a:ext>
            </a:extLst>
          </p:cNvPr>
          <p:cNvCxnSpPr>
            <a:cxnSpLocks/>
          </p:cNvCxnSpPr>
          <p:nvPr/>
        </p:nvCxnSpPr>
        <p:spPr>
          <a:xfrm flipV="1">
            <a:off x="2902937" y="609245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369A050B-515C-4BFA-BFA7-5AAAB0A1E42A}"/>
              </a:ext>
            </a:extLst>
          </p:cNvPr>
          <p:cNvCxnSpPr>
            <a:cxnSpLocks/>
          </p:cNvCxnSpPr>
          <p:nvPr/>
        </p:nvCxnSpPr>
        <p:spPr>
          <a:xfrm flipV="1">
            <a:off x="2684700" y="606070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FC1A2C06-1518-45B0-9FC9-D1680A2A284E}"/>
              </a:ext>
            </a:extLst>
          </p:cNvPr>
          <p:cNvCxnSpPr>
            <a:cxnSpLocks/>
          </p:cNvCxnSpPr>
          <p:nvPr/>
        </p:nvCxnSpPr>
        <p:spPr>
          <a:xfrm flipV="1">
            <a:off x="2463505" y="602327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5E7B1087-3754-4C1E-9948-A53022E1CFE1}"/>
              </a:ext>
            </a:extLst>
          </p:cNvPr>
          <p:cNvCxnSpPr>
            <a:cxnSpLocks/>
          </p:cNvCxnSpPr>
          <p:nvPr/>
        </p:nvCxnSpPr>
        <p:spPr>
          <a:xfrm flipV="1">
            <a:off x="2257980" y="599279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6FBB3ADE-E55C-4B23-B722-20FD26303B5C}"/>
              </a:ext>
            </a:extLst>
          </p:cNvPr>
          <p:cNvCxnSpPr>
            <a:cxnSpLocks/>
          </p:cNvCxnSpPr>
          <p:nvPr/>
        </p:nvCxnSpPr>
        <p:spPr>
          <a:xfrm flipV="1">
            <a:off x="2061550" y="596358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D2FEAA99-462A-419B-9DA9-1372337E1780}"/>
              </a:ext>
            </a:extLst>
          </p:cNvPr>
          <p:cNvCxnSpPr>
            <a:cxnSpLocks/>
          </p:cNvCxnSpPr>
          <p:nvPr/>
        </p:nvCxnSpPr>
        <p:spPr>
          <a:xfrm flipV="1">
            <a:off x="1877349" y="593671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545487A0-80FB-45E1-8C45-66B0B05B9508}"/>
              </a:ext>
            </a:extLst>
          </p:cNvPr>
          <p:cNvCxnSpPr>
            <a:cxnSpLocks/>
          </p:cNvCxnSpPr>
          <p:nvPr/>
        </p:nvCxnSpPr>
        <p:spPr>
          <a:xfrm>
            <a:off x="2375253" y="5983535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29BE2667-D4A5-4456-BF4B-F81F8996D66C}"/>
              </a:ext>
            </a:extLst>
          </p:cNvPr>
          <p:cNvCxnSpPr>
            <a:cxnSpLocks/>
          </p:cNvCxnSpPr>
          <p:nvPr/>
        </p:nvCxnSpPr>
        <p:spPr>
          <a:xfrm>
            <a:off x="2253917" y="6067962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65B2A461-F503-4E33-B2BB-15F76D87B34F}"/>
              </a:ext>
            </a:extLst>
          </p:cNvPr>
          <p:cNvCxnSpPr>
            <a:cxnSpLocks/>
          </p:cNvCxnSpPr>
          <p:nvPr/>
        </p:nvCxnSpPr>
        <p:spPr>
          <a:xfrm>
            <a:off x="2106470" y="6148328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547B3557-CEA6-427F-BDF9-EB96C0B83CE8}"/>
              </a:ext>
            </a:extLst>
          </p:cNvPr>
          <p:cNvCxnSpPr>
            <a:cxnSpLocks/>
          </p:cNvCxnSpPr>
          <p:nvPr/>
        </p:nvCxnSpPr>
        <p:spPr>
          <a:xfrm>
            <a:off x="1975810" y="6238756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347CB1F9-AB21-4477-BE12-C3796B71BB26}"/>
              </a:ext>
            </a:extLst>
          </p:cNvPr>
          <p:cNvCxnSpPr>
            <a:cxnSpLocks/>
          </p:cNvCxnSpPr>
          <p:nvPr/>
        </p:nvCxnSpPr>
        <p:spPr>
          <a:xfrm>
            <a:off x="1842884" y="6317317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4C9FAF96-9813-40FE-AB73-B037FA52D430}"/>
              </a:ext>
            </a:extLst>
          </p:cNvPr>
          <p:cNvCxnSpPr/>
          <p:nvPr/>
        </p:nvCxnSpPr>
        <p:spPr>
          <a:xfrm flipV="1">
            <a:off x="2902937" y="659584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4B85FF6E-D610-4E0E-BAB4-5F23D30F4084}"/>
              </a:ext>
            </a:extLst>
          </p:cNvPr>
          <p:cNvCxnSpPr/>
          <p:nvPr/>
        </p:nvCxnSpPr>
        <p:spPr>
          <a:xfrm flipV="1">
            <a:off x="2686333" y="657612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D358DFBB-1D6A-4E7F-8ECF-B5E913E844EE}"/>
              </a:ext>
            </a:extLst>
          </p:cNvPr>
          <p:cNvCxnSpPr/>
          <p:nvPr/>
        </p:nvCxnSpPr>
        <p:spPr>
          <a:xfrm flipV="1">
            <a:off x="2465138" y="653996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0B2E5401-6C72-4CFD-AE65-BBE52F0639FE}"/>
              </a:ext>
            </a:extLst>
          </p:cNvPr>
          <p:cNvCxnSpPr/>
          <p:nvPr/>
        </p:nvCxnSpPr>
        <p:spPr>
          <a:xfrm flipV="1">
            <a:off x="2263170" y="65098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498DBCDE-3793-4E5E-A190-2E2DB21808AC}"/>
              </a:ext>
            </a:extLst>
          </p:cNvPr>
          <p:cNvCxnSpPr/>
          <p:nvPr/>
        </p:nvCxnSpPr>
        <p:spPr>
          <a:xfrm flipV="1">
            <a:off x="2061550" y="647491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0A8E1352-E7DD-4BAA-A321-2362CBEB964E}"/>
              </a:ext>
            </a:extLst>
          </p:cNvPr>
          <p:cNvCxnSpPr/>
          <p:nvPr/>
        </p:nvCxnSpPr>
        <p:spPr>
          <a:xfrm flipV="1">
            <a:off x="1878982" y="645172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Depthwise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Separable Convolution in 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Depthwise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Pointwise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39C4DC-1878-4587-B1B8-8318A28D17A2}"/>
              </a:ext>
            </a:extLst>
          </p:cNvPr>
          <p:cNvSpPr/>
          <p:nvPr/>
        </p:nvSpPr>
        <p:spPr>
          <a:xfrm>
            <a:off x="90772" y="475462"/>
            <a:ext cx="3211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Separable </a:t>
            </a:r>
          </a:p>
          <a:p>
            <a:r>
              <a:rPr lang="en-US" altLang="ko-KR" sz="1600" b="1" dirty="0"/>
              <a:t>Convolution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3DE8C2-BFD0-47DB-B019-48D10E036D98}"/>
              </a:ext>
            </a:extLst>
          </p:cNvPr>
          <p:cNvSpPr/>
          <p:nvPr/>
        </p:nvSpPr>
        <p:spPr>
          <a:xfrm>
            <a:off x="2207482" y="301758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6BEB9D-A1FB-4377-B92F-DEBD04EF10F1}"/>
              </a:ext>
            </a:extLst>
          </p:cNvPr>
          <p:cNvSpPr/>
          <p:nvPr/>
        </p:nvSpPr>
        <p:spPr>
          <a:xfrm>
            <a:off x="2207482" y="110651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3535F7-40F9-4F6B-B6A0-B33750EA557B}"/>
              </a:ext>
            </a:extLst>
          </p:cNvPr>
          <p:cNvSpPr/>
          <p:nvPr/>
        </p:nvSpPr>
        <p:spPr>
          <a:xfrm>
            <a:off x="2207482" y="-81079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9EA63F-2183-4305-BB54-46EAA8FB0382}"/>
              </a:ext>
            </a:extLst>
          </p:cNvPr>
          <p:cNvCxnSpPr>
            <a:cxnSpLocks/>
          </p:cNvCxnSpPr>
          <p:nvPr/>
        </p:nvCxnSpPr>
        <p:spPr>
          <a:xfrm flipV="1">
            <a:off x="3323585" y="119192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4666282-64B3-46F0-861A-AE5BB2712D73}"/>
              </a:ext>
            </a:extLst>
          </p:cNvPr>
          <p:cNvCxnSpPr>
            <a:cxnSpLocks/>
          </p:cNvCxnSpPr>
          <p:nvPr/>
        </p:nvCxnSpPr>
        <p:spPr>
          <a:xfrm flipV="1">
            <a:off x="3100700" y="115382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BC4D9D-3A31-4D7B-8DDF-F30822D6C73E}"/>
              </a:ext>
            </a:extLst>
          </p:cNvPr>
          <p:cNvCxnSpPr>
            <a:cxnSpLocks/>
          </p:cNvCxnSpPr>
          <p:nvPr/>
        </p:nvCxnSpPr>
        <p:spPr>
          <a:xfrm flipV="1">
            <a:off x="2879720" y="112274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63175B-2E18-4500-97E3-66115CBF68FA}"/>
              </a:ext>
            </a:extLst>
          </p:cNvPr>
          <p:cNvCxnSpPr>
            <a:cxnSpLocks/>
          </p:cNvCxnSpPr>
          <p:nvPr/>
        </p:nvCxnSpPr>
        <p:spPr>
          <a:xfrm flipV="1">
            <a:off x="2658740" y="108464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EC99E24-81E6-4D17-97E7-DEC4E176C39C}"/>
              </a:ext>
            </a:extLst>
          </p:cNvPr>
          <p:cNvCxnSpPr>
            <a:cxnSpLocks/>
          </p:cNvCxnSpPr>
          <p:nvPr/>
        </p:nvCxnSpPr>
        <p:spPr>
          <a:xfrm flipV="1">
            <a:off x="2453000" y="105416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CF653C5-E2F4-4EA4-B1ED-03F8CFF06E12}"/>
              </a:ext>
            </a:extLst>
          </p:cNvPr>
          <p:cNvCxnSpPr>
            <a:cxnSpLocks/>
          </p:cNvCxnSpPr>
          <p:nvPr/>
        </p:nvCxnSpPr>
        <p:spPr>
          <a:xfrm flipV="1">
            <a:off x="2262066" y="102920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BE92037-D5DC-4241-A9DD-38769E6B693D}"/>
              </a:ext>
            </a:extLst>
          </p:cNvPr>
          <p:cNvCxnSpPr>
            <a:cxnSpLocks/>
          </p:cNvCxnSpPr>
          <p:nvPr/>
        </p:nvCxnSpPr>
        <p:spPr>
          <a:xfrm flipV="1">
            <a:off x="2072000" y="99872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C3EEF34-BDA4-4D97-9643-28FC9ECB6FF5}"/>
              </a:ext>
            </a:extLst>
          </p:cNvPr>
          <p:cNvCxnSpPr>
            <a:cxnSpLocks/>
          </p:cNvCxnSpPr>
          <p:nvPr/>
        </p:nvCxnSpPr>
        <p:spPr>
          <a:xfrm flipV="1">
            <a:off x="3099862" y="64028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6643189-95A6-4255-A52D-1EE87358AF84}"/>
              </a:ext>
            </a:extLst>
          </p:cNvPr>
          <p:cNvCxnSpPr>
            <a:cxnSpLocks/>
          </p:cNvCxnSpPr>
          <p:nvPr/>
        </p:nvCxnSpPr>
        <p:spPr>
          <a:xfrm flipV="1">
            <a:off x="2881625" y="60852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23F764F-457D-44F7-A831-2B73D744A37E}"/>
              </a:ext>
            </a:extLst>
          </p:cNvPr>
          <p:cNvCxnSpPr>
            <a:cxnSpLocks/>
          </p:cNvCxnSpPr>
          <p:nvPr/>
        </p:nvCxnSpPr>
        <p:spPr>
          <a:xfrm flipV="1">
            <a:off x="2660430" y="57109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6700958-DBA4-47F5-AD0C-9410EAF2EE9A}"/>
              </a:ext>
            </a:extLst>
          </p:cNvPr>
          <p:cNvCxnSpPr>
            <a:cxnSpLocks/>
          </p:cNvCxnSpPr>
          <p:nvPr/>
        </p:nvCxnSpPr>
        <p:spPr>
          <a:xfrm flipV="1">
            <a:off x="2454905" y="54061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A50C03-0724-4DF6-8414-9E812510BF38}"/>
              </a:ext>
            </a:extLst>
          </p:cNvPr>
          <p:cNvCxnSpPr>
            <a:cxnSpLocks/>
          </p:cNvCxnSpPr>
          <p:nvPr/>
        </p:nvCxnSpPr>
        <p:spPr>
          <a:xfrm flipV="1">
            <a:off x="2258475" y="51140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164A490-5B06-4D82-B99C-C1B419F699AF}"/>
              </a:ext>
            </a:extLst>
          </p:cNvPr>
          <p:cNvCxnSpPr>
            <a:cxnSpLocks/>
          </p:cNvCxnSpPr>
          <p:nvPr/>
        </p:nvCxnSpPr>
        <p:spPr>
          <a:xfrm flipV="1">
            <a:off x="2074274" y="48453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BCBD8B2-36F0-4FA1-9534-27E98566A544}"/>
              </a:ext>
            </a:extLst>
          </p:cNvPr>
          <p:cNvCxnSpPr>
            <a:cxnSpLocks/>
          </p:cNvCxnSpPr>
          <p:nvPr/>
        </p:nvCxnSpPr>
        <p:spPr>
          <a:xfrm>
            <a:off x="2572178" y="531356"/>
            <a:ext cx="1375151" cy="216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E3E586B-9B53-4316-AB80-33DD9801707C}"/>
              </a:ext>
            </a:extLst>
          </p:cNvPr>
          <p:cNvCxnSpPr>
            <a:cxnSpLocks/>
          </p:cNvCxnSpPr>
          <p:nvPr/>
        </p:nvCxnSpPr>
        <p:spPr>
          <a:xfrm>
            <a:off x="2450842" y="615783"/>
            <a:ext cx="1504107" cy="23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18507F5-DED6-49CB-8643-8D3111532829}"/>
              </a:ext>
            </a:extLst>
          </p:cNvPr>
          <p:cNvCxnSpPr>
            <a:cxnSpLocks/>
          </p:cNvCxnSpPr>
          <p:nvPr/>
        </p:nvCxnSpPr>
        <p:spPr>
          <a:xfrm>
            <a:off x="2303395" y="696149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DA15FF1-B2C5-416C-8D2E-022299769D7E}"/>
              </a:ext>
            </a:extLst>
          </p:cNvPr>
          <p:cNvCxnSpPr>
            <a:cxnSpLocks/>
          </p:cNvCxnSpPr>
          <p:nvPr/>
        </p:nvCxnSpPr>
        <p:spPr>
          <a:xfrm>
            <a:off x="2172735" y="786577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B0D192F-5B29-44F8-A49D-F1C44E54C122}"/>
              </a:ext>
            </a:extLst>
          </p:cNvPr>
          <p:cNvCxnSpPr>
            <a:cxnSpLocks/>
          </p:cNvCxnSpPr>
          <p:nvPr/>
        </p:nvCxnSpPr>
        <p:spPr>
          <a:xfrm>
            <a:off x="2039809" y="865138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737A1D-8916-4871-A1EF-D336EE5820B4}"/>
              </a:ext>
            </a:extLst>
          </p:cNvPr>
          <p:cNvSpPr/>
          <p:nvPr/>
        </p:nvSpPr>
        <p:spPr>
          <a:xfrm>
            <a:off x="387625" y="1273646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AF2B19-5E54-42FC-9AB9-931B8E01A51D}"/>
              </a:ext>
            </a:extLst>
          </p:cNvPr>
          <p:cNvSpPr/>
          <p:nvPr/>
        </p:nvSpPr>
        <p:spPr>
          <a:xfrm>
            <a:off x="2243639" y="1246449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9F5BC89-FFA6-4B11-A5BE-ED8B9F4328C2}"/>
              </a:ext>
            </a:extLst>
          </p:cNvPr>
          <p:cNvSpPr/>
          <p:nvPr/>
        </p:nvSpPr>
        <p:spPr>
          <a:xfrm>
            <a:off x="4071410" y="1228950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9A28255-0382-48B0-8725-F1C38CB3E862}"/>
              </a:ext>
            </a:extLst>
          </p:cNvPr>
          <p:cNvCxnSpPr>
            <a:cxnSpLocks/>
          </p:cNvCxnSpPr>
          <p:nvPr/>
        </p:nvCxnSpPr>
        <p:spPr>
          <a:xfrm flipV="1">
            <a:off x="1281793" y="198786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D66E10F-A087-4690-9E5C-82CFC78FDAEB}"/>
              </a:ext>
            </a:extLst>
          </p:cNvPr>
          <p:cNvCxnSpPr>
            <a:cxnSpLocks/>
          </p:cNvCxnSpPr>
          <p:nvPr/>
        </p:nvCxnSpPr>
        <p:spPr>
          <a:xfrm flipV="1">
            <a:off x="1063556" y="195611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D9A06C5-35D3-40B3-BB54-7C4EF53F29B9}"/>
              </a:ext>
            </a:extLst>
          </p:cNvPr>
          <p:cNvCxnSpPr>
            <a:cxnSpLocks/>
          </p:cNvCxnSpPr>
          <p:nvPr/>
        </p:nvCxnSpPr>
        <p:spPr>
          <a:xfrm flipV="1">
            <a:off x="842361" y="191868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FCFD716-3238-4919-A05E-AEC159C64C10}"/>
              </a:ext>
            </a:extLst>
          </p:cNvPr>
          <p:cNvCxnSpPr>
            <a:cxnSpLocks/>
          </p:cNvCxnSpPr>
          <p:nvPr/>
        </p:nvCxnSpPr>
        <p:spPr>
          <a:xfrm flipV="1">
            <a:off x="636836" y="188820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0DA62F-37E2-41C7-AA09-AF6F47D25AC6}"/>
              </a:ext>
            </a:extLst>
          </p:cNvPr>
          <p:cNvCxnSpPr>
            <a:cxnSpLocks/>
          </p:cNvCxnSpPr>
          <p:nvPr/>
        </p:nvCxnSpPr>
        <p:spPr>
          <a:xfrm flipV="1">
            <a:off x="440406" y="185899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37BF408-8615-45F6-B256-67FAD7DFBE9A}"/>
              </a:ext>
            </a:extLst>
          </p:cNvPr>
          <p:cNvCxnSpPr>
            <a:cxnSpLocks/>
          </p:cNvCxnSpPr>
          <p:nvPr/>
        </p:nvCxnSpPr>
        <p:spPr>
          <a:xfrm flipV="1">
            <a:off x="256205" y="183212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870BD15-C348-473C-AED2-CF983396E512}"/>
              </a:ext>
            </a:extLst>
          </p:cNvPr>
          <p:cNvCxnSpPr>
            <a:cxnSpLocks/>
          </p:cNvCxnSpPr>
          <p:nvPr/>
        </p:nvCxnSpPr>
        <p:spPr>
          <a:xfrm>
            <a:off x="754109" y="1878945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9D6BAA29-EBA1-452F-A01C-0184B693A620}"/>
              </a:ext>
            </a:extLst>
          </p:cNvPr>
          <p:cNvCxnSpPr>
            <a:cxnSpLocks/>
          </p:cNvCxnSpPr>
          <p:nvPr/>
        </p:nvCxnSpPr>
        <p:spPr>
          <a:xfrm>
            <a:off x="632773" y="1963372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097F336C-5459-426E-BD9E-520A19D39B99}"/>
              </a:ext>
            </a:extLst>
          </p:cNvPr>
          <p:cNvCxnSpPr>
            <a:cxnSpLocks/>
          </p:cNvCxnSpPr>
          <p:nvPr/>
        </p:nvCxnSpPr>
        <p:spPr>
          <a:xfrm>
            <a:off x="485326" y="2043738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EF1B00-D37C-4C5B-B8C6-65599284E8CF}"/>
              </a:ext>
            </a:extLst>
          </p:cNvPr>
          <p:cNvCxnSpPr>
            <a:cxnSpLocks/>
          </p:cNvCxnSpPr>
          <p:nvPr/>
        </p:nvCxnSpPr>
        <p:spPr>
          <a:xfrm>
            <a:off x="354666" y="2134166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DC6DA56A-31BB-4577-94EB-EE5BF37520C6}"/>
              </a:ext>
            </a:extLst>
          </p:cNvPr>
          <p:cNvCxnSpPr>
            <a:cxnSpLocks/>
          </p:cNvCxnSpPr>
          <p:nvPr/>
        </p:nvCxnSpPr>
        <p:spPr>
          <a:xfrm>
            <a:off x="221740" y="2212727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F5FB987-EAF1-450B-BE5C-BD40D45C4AD7}"/>
              </a:ext>
            </a:extLst>
          </p:cNvPr>
          <p:cNvCxnSpPr>
            <a:cxnSpLocks/>
          </p:cNvCxnSpPr>
          <p:nvPr/>
        </p:nvCxnSpPr>
        <p:spPr>
          <a:xfrm flipV="1">
            <a:off x="3142504" y="196814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06388F5-DF53-4D47-BB89-42735CE94933}"/>
              </a:ext>
            </a:extLst>
          </p:cNvPr>
          <p:cNvCxnSpPr>
            <a:cxnSpLocks/>
          </p:cNvCxnSpPr>
          <p:nvPr/>
        </p:nvCxnSpPr>
        <p:spPr>
          <a:xfrm flipV="1">
            <a:off x="2924267" y="193639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D800DAA-2BF0-471B-93D8-3A619BF2759D}"/>
              </a:ext>
            </a:extLst>
          </p:cNvPr>
          <p:cNvCxnSpPr>
            <a:cxnSpLocks/>
          </p:cNvCxnSpPr>
          <p:nvPr/>
        </p:nvCxnSpPr>
        <p:spPr>
          <a:xfrm flipV="1">
            <a:off x="2703072" y="189895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4481DE77-C193-4DA5-B6BE-94B5704A3390}"/>
              </a:ext>
            </a:extLst>
          </p:cNvPr>
          <p:cNvCxnSpPr>
            <a:cxnSpLocks/>
          </p:cNvCxnSpPr>
          <p:nvPr/>
        </p:nvCxnSpPr>
        <p:spPr>
          <a:xfrm flipV="1">
            <a:off x="2497547" y="186847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E0ED3C5-D74C-43E4-BAFC-ED936F79D96A}"/>
              </a:ext>
            </a:extLst>
          </p:cNvPr>
          <p:cNvCxnSpPr>
            <a:cxnSpLocks/>
          </p:cNvCxnSpPr>
          <p:nvPr/>
        </p:nvCxnSpPr>
        <p:spPr>
          <a:xfrm flipV="1">
            <a:off x="2301117" y="183926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4459B21A-49E6-4108-9EC3-3C906CDDFAD4}"/>
              </a:ext>
            </a:extLst>
          </p:cNvPr>
          <p:cNvCxnSpPr>
            <a:cxnSpLocks/>
          </p:cNvCxnSpPr>
          <p:nvPr/>
        </p:nvCxnSpPr>
        <p:spPr>
          <a:xfrm flipV="1">
            <a:off x="2116916" y="1812403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19B05D9-88D3-413E-A244-5D98259C549A}"/>
              </a:ext>
            </a:extLst>
          </p:cNvPr>
          <p:cNvCxnSpPr>
            <a:cxnSpLocks/>
          </p:cNvCxnSpPr>
          <p:nvPr/>
        </p:nvCxnSpPr>
        <p:spPr>
          <a:xfrm>
            <a:off x="2614820" y="1859222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22E7FE25-E4E6-4F7B-92E1-AA1DE26E276F}"/>
              </a:ext>
            </a:extLst>
          </p:cNvPr>
          <p:cNvCxnSpPr>
            <a:cxnSpLocks/>
          </p:cNvCxnSpPr>
          <p:nvPr/>
        </p:nvCxnSpPr>
        <p:spPr>
          <a:xfrm>
            <a:off x="2493484" y="1943649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16508A5-889D-41A8-A617-4AE0FADEB384}"/>
              </a:ext>
            </a:extLst>
          </p:cNvPr>
          <p:cNvCxnSpPr>
            <a:cxnSpLocks/>
          </p:cNvCxnSpPr>
          <p:nvPr/>
        </p:nvCxnSpPr>
        <p:spPr>
          <a:xfrm>
            <a:off x="2346037" y="2024015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A3BC92F0-4BF3-432F-8E73-2693784FA0CE}"/>
              </a:ext>
            </a:extLst>
          </p:cNvPr>
          <p:cNvCxnSpPr>
            <a:cxnSpLocks/>
          </p:cNvCxnSpPr>
          <p:nvPr/>
        </p:nvCxnSpPr>
        <p:spPr>
          <a:xfrm>
            <a:off x="2215377" y="2114443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2B10A22-5DA1-41C1-B1F1-D44D8F796482}"/>
              </a:ext>
            </a:extLst>
          </p:cNvPr>
          <p:cNvCxnSpPr>
            <a:cxnSpLocks/>
          </p:cNvCxnSpPr>
          <p:nvPr/>
        </p:nvCxnSpPr>
        <p:spPr>
          <a:xfrm>
            <a:off x="2082451" y="2193004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95567F6-DC60-41C2-B6D5-3960FE0DDACA}"/>
              </a:ext>
            </a:extLst>
          </p:cNvPr>
          <p:cNvCxnSpPr>
            <a:cxnSpLocks/>
          </p:cNvCxnSpPr>
          <p:nvPr/>
        </p:nvCxnSpPr>
        <p:spPr>
          <a:xfrm flipV="1">
            <a:off x="4973465" y="19472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AE3F3D4-2806-4327-A234-7336C26EEB8E}"/>
              </a:ext>
            </a:extLst>
          </p:cNvPr>
          <p:cNvCxnSpPr>
            <a:cxnSpLocks/>
          </p:cNvCxnSpPr>
          <p:nvPr/>
        </p:nvCxnSpPr>
        <p:spPr>
          <a:xfrm flipV="1">
            <a:off x="4755228" y="191547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4207044-1D43-4734-B3F1-9BAEAFA9E2A5}"/>
              </a:ext>
            </a:extLst>
          </p:cNvPr>
          <p:cNvCxnSpPr>
            <a:cxnSpLocks/>
          </p:cNvCxnSpPr>
          <p:nvPr/>
        </p:nvCxnSpPr>
        <p:spPr>
          <a:xfrm flipV="1">
            <a:off x="4534033" y="187804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6BB7C28-D113-4522-AFE8-6DDD3844D52A}"/>
              </a:ext>
            </a:extLst>
          </p:cNvPr>
          <p:cNvCxnSpPr>
            <a:cxnSpLocks/>
          </p:cNvCxnSpPr>
          <p:nvPr/>
        </p:nvCxnSpPr>
        <p:spPr>
          <a:xfrm flipV="1">
            <a:off x="4328508" y="184756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50E9F8A-9529-4C41-8BBD-B266F1D0EFA1}"/>
              </a:ext>
            </a:extLst>
          </p:cNvPr>
          <p:cNvCxnSpPr>
            <a:cxnSpLocks/>
          </p:cNvCxnSpPr>
          <p:nvPr/>
        </p:nvCxnSpPr>
        <p:spPr>
          <a:xfrm flipV="1">
            <a:off x="4132078" y="181834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ADF2FB7-596F-49A5-A772-1F51DF688052}"/>
              </a:ext>
            </a:extLst>
          </p:cNvPr>
          <p:cNvCxnSpPr>
            <a:cxnSpLocks/>
          </p:cNvCxnSpPr>
          <p:nvPr/>
        </p:nvCxnSpPr>
        <p:spPr>
          <a:xfrm flipV="1">
            <a:off x="3947877" y="179148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B40EA15F-BE3D-4D44-8C7E-2A61E7963401}"/>
              </a:ext>
            </a:extLst>
          </p:cNvPr>
          <p:cNvCxnSpPr>
            <a:cxnSpLocks/>
          </p:cNvCxnSpPr>
          <p:nvPr/>
        </p:nvCxnSpPr>
        <p:spPr>
          <a:xfrm>
            <a:off x="4445781" y="1838304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A2AEE35-17F1-4745-9711-215ABC8E3A1E}"/>
              </a:ext>
            </a:extLst>
          </p:cNvPr>
          <p:cNvCxnSpPr>
            <a:cxnSpLocks/>
          </p:cNvCxnSpPr>
          <p:nvPr/>
        </p:nvCxnSpPr>
        <p:spPr>
          <a:xfrm>
            <a:off x="4324445" y="1922731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1379E5B6-670F-45B8-BB41-55A3C1AD830D}"/>
              </a:ext>
            </a:extLst>
          </p:cNvPr>
          <p:cNvCxnSpPr>
            <a:cxnSpLocks/>
          </p:cNvCxnSpPr>
          <p:nvPr/>
        </p:nvCxnSpPr>
        <p:spPr>
          <a:xfrm>
            <a:off x="4176998" y="2003097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77FE227E-03E0-4455-BE51-C7C8523013C8}"/>
              </a:ext>
            </a:extLst>
          </p:cNvPr>
          <p:cNvCxnSpPr>
            <a:cxnSpLocks/>
          </p:cNvCxnSpPr>
          <p:nvPr/>
        </p:nvCxnSpPr>
        <p:spPr>
          <a:xfrm>
            <a:off x="4046338" y="2093525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A781B30-2DF9-4B84-958B-55B0B6EE5367}"/>
              </a:ext>
            </a:extLst>
          </p:cNvPr>
          <p:cNvCxnSpPr>
            <a:cxnSpLocks/>
          </p:cNvCxnSpPr>
          <p:nvPr/>
        </p:nvCxnSpPr>
        <p:spPr>
          <a:xfrm>
            <a:off x="3913412" y="2172086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6BD758E-4443-4C73-82A1-E209152DCEC8}"/>
              </a:ext>
            </a:extLst>
          </p:cNvPr>
          <p:cNvCxnSpPr/>
          <p:nvPr/>
        </p:nvCxnSpPr>
        <p:spPr>
          <a:xfrm flipV="1">
            <a:off x="1281793" y="249125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E345F70-B27B-4516-8B42-42C99B8CD88D}"/>
              </a:ext>
            </a:extLst>
          </p:cNvPr>
          <p:cNvCxnSpPr/>
          <p:nvPr/>
        </p:nvCxnSpPr>
        <p:spPr>
          <a:xfrm flipV="1">
            <a:off x="1065189" y="247153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E8C61DA-C008-4D05-983E-5138D5C07CEA}"/>
              </a:ext>
            </a:extLst>
          </p:cNvPr>
          <p:cNvCxnSpPr/>
          <p:nvPr/>
        </p:nvCxnSpPr>
        <p:spPr>
          <a:xfrm flipV="1">
            <a:off x="843994" y="243537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514CB7B-409C-4B96-8F1D-E2C77C3B023B}"/>
              </a:ext>
            </a:extLst>
          </p:cNvPr>
          <p:cNvCxnSpPr/>
          <p:nvPr/>
        </p:nvCxnSpPr>
        <p:spPr>
          <a:xfrm flipV="1">
            <a:off x="642026" y="240529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2F04565-7CE2-4844-BF50-120A81A5658C}"/>
              </a:ext>
            </a:extLst>
          </p:cNvPr>
          <p:cNvCxnSpPr/>
          <p:nvPr/>
        </p:nvCxnSpPr>
        <p:spPr>
          <a:xfrm flipV="1">
            <a:off x="440406" y="237032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03AEE710-863C-4B05-B325-F4D8215A468B}"/>
              </a:ext>
            </a:extLst>
          </p:cNvPr>
          <p:cNvCxnSpPr/>
          <p:nvPr/>
        </p:nvCxnSpPr>
        <p:spPr>
          <a:xfrm flipV="1">
            <a:off x="257838" y="234713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09E6AE32-1487-46B9-9094-C56961312AE8}"/>
              </a:ext>
            </a:extLst>
          </p:cNvPr>
          <p:cNvCxnSpPr/>
          <p:nvPr/>
        </p:nvCxnSpPr>
        <p:spPr>
          <a:xfrm flipV="1">
            <a:off x="3142504" y="246220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29A3D21-FA36-41CF-B19A-76D7516D2880}"/>
              </a:ext>
            </a:extLst>
          </p:cNvPr>
          <p:cNvCxnSpPr/>
          <p:nvPr/>
        </p:nvCxnSpPr>
        <p:spPr>
          <a:xfrm flipV="1">
            <a:off x="2925900" y="24424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9428BD6D-19F9-4E80-8711-97E48550136A}"/>
              </a:ext>
            </a:extLst>
          </p:cNvPr>
          <p:cNvCxnSpPr/>
          <p:nvPr/>
        </p:nvCxnSpPr>
        <p:spPr>
          <a:xfrm flipV="1">
            <a:off x="2704705" y="240632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20041C27-0058-4147-A30E-2DBF5400216F}"/>
              </a:ext>
            </a:extLst>
          </p:cNvPr>
          <p:cNvCxnSpPr/>
          <p:nvPr/>
        </p:nvCxnSpPr>
        <p:spPr>
          <a:xfrm flipV="1">
            <a:off x="2502737" y="237623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8A7CCBFD-54CB-414C-9B17-46C1DE161F8F}"/>
              </a:ext>
            </a:extLst>
          </p:cNvPr>
          <p:cNvCxnSpPr/>
          <p:nvPr/>
        </p:nvCxnSpPr>
        <p:spPr>
          <a:xfrm flipV="1">
            <a:off x="2301117" y="234127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B170C053-89C0-4996-9DB1-A88E2750C9C8}"/>
              </a:ext>
            </a:extLst>
          </p:cNvPr>
          <p:cNvCxnSpPr/>
          <p:nvPr/>
        </p:nvCxnSpPr>
        <p:spPr>
          <a:xfrm flipV="1">
            <a:off x="2118549" y="231808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9CE55D8-EB52-486F-9CCE-1893324A75AC}"/>
              </a:ext>
            </a:extLst>
          </p:cNvPr>
          <p:cNvCxnSpPr/>
          <p:nvPr/>
        </p:nvCxnSpPr>
        <p:spPr>
          <a:xfrm flipV="1">
            <a:off x="4981085" y="24443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4CF0C0FE-A763-48E4-8C40-CA500107D17F}"/>
              </a:ext>
            </a:extLst>
          </p:cNvPr>
          <p:cNvCxnSpPr/>
          <p:nvPr/>
        </p:nvCxnSpPr>
        <p:spPr>
          <a:xfrm flipV="1">
            <a:off x="4764481" y="242465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E98D2CBA-CBF1-4EFA-90D5-6727920E47AC}"/>
              </a:ext>
            </a:extLst>
          </p:cNvPr>
          <p:cNvCxnSpPr/>
          <p:nvPr/>
        </p:nvCxnSpPr>
        <p:spPr>
          <a:xfrm flipV="1">
            <a:off x="4543286" y="2388499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C706E60D-47C0-41A4-9706-09E7E0693154}"/>
              </a:ext>
            </a:extLst>
          </p:cNvPr>
          <p:cNvCxnSpPr/>
          <p:nvPr/>
        </p:nvCxnSpPr>
        <p:spPr>
          <a:xfrm flipV="1">
            <a:off x="4341318" y="235841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BEDD9E2-BC4E-4C96-9726-E1F4C6402657}"/>
              </a:ext>
            </a:extLst>
          </p:cNvPr>
          <p:cNvCxnSpPr/>
          <p:nvPr/>
        </p:nvCxnSpPr>
        <p:spPr>
          <a:xfrm flipV="1">
            <a:off x="4139698" y="232345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F8BB03-8081-4572-8D60-9DAB9B837796}"/>
              </a:ext>
            </a:extLst>
          </p:cNvPr>
          <p:cNvCxnSpPr/>
          <p:nvPr/>
        </p:nvCxnSpPr>
        <p:spPr>
          <a:xfrm flipV="1">
            <a:off x="3957130" y="2300261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FFF801F-3000-44CA-8696-A50257C62566}"/>
              </a:ext>
            </a:extLst>
          </p:cNvPr>
          <p:cNvSpPr/>
          <p:nvPr/>
        </p:nvSpPr>
        <p:spPr>
          <a:xfrm>
            <a:off x="374140" y="2821261"/>
            <a:ext cx="1569881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BA4E404F-6A01-4357-AB61-C0E3CBBF47F4}"/>
              </a:ext>
            </a:extLst>
          </p:cNvPr>
          <p:cNvCxnSpPr>
            <a:cxnSpLocks/>
          </p:cNvCxnSpPr>
          <p:nvPr/>
        </p:nvCxnSpPr>
        <p:spPr>
          <a:xfrm flipV="1">
            <a:off x="1268308" y="353548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50C5C044-8473-4C1D-A942-A3C1C1D34324}"/>
              </a:ext>
            </a:extLst>
          </p:cNvPr>
          <p:cNvCxnSpPr>
            <a:cxnSpLocks/>
          </p:cNvCxnSpPr>
          <p:nvPr/>
        </p:nvCxnSpPr>
        <p:spPr>
          <a:xfrm flipV="1">
            <a:off x="1050071" y="3503733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72DBFFA-E9EC-4379-84E8-14210587DF7A}"/>
              </a:ext>
            </a:extLst>
          </p:cNvPr>
          <p:cNvCxnSpPr>
            <a:cxnSpLocks/>
          </p:cNvCxnSpPr>
          <p:nvPr/>
        </p:nvCxnSpPr>
        <p:spPr>
          <a:xfrm flipV="1">
            <a:off x="828876" y="346629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2A2FF0A7-3587-4A4F-9B91-7563BB474C3D}"/>
              </a:ext>
            </a:extLst>
          </p:cNvPr>
          <p:cNvCxnSpPr>
            <a:cxnSpLocks/>
          </p:cNvCxnSpPr>
          <p:nvPr/>
        </p:nvCxnSpPr>
        <p:spPr>
          <a:xfrm flipV="1">
            <a:off x="623351" y="343581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1C0D3EE0-AE9F-4A95-9566-C223E249E91F}"/>
              </a:ext>
            </a:extLst>
          </p:cNvPr>
          <p:cNvCxnSpPr>
            <a:cxnSpLocks/>
          </p:cNvCxnSpPr>
          <p:nvPr/>
        </p:nvCxnSpPr>
        <p:spPr>
          <a:xfrm flipV="1">
            <a:off x="426921" y="340660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F76855B-673E-418E-86E7-8A888D24EE57}"/>
              </a:ext>
            </a:extLst>
          </p:cNvPr>
          <p:cNvCxnSpPr>
            <a:cxnSpLocks/>
          </p:cNvCxnSpPr>
          <p:nvPr/>
        </p:nvCxnSpPr>
        <p:spPr>
          <a:xfrm flipV="1">
            <a:off x="242720" y="337974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84C768F-3C57-438B-AB29-05640602B2FB}"/>
              </a:ext>
            </a:extLst>
          </p:cNvPr>
          <p:cNvCxnSpPr>
            <a:cxnSpLocks/>
          </p:cNvCxnSpPr>
          <p:nvPr/>
        </p:nvCxnSpPr>
        <p:spPr>
          <a:xfrm>
            <a:off x="740624" y="3426560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759F64B5-ACC7-42FC-A7EB-E3948CD8A9B4}"/>
              </a:ext>
            </a:extLst>
          </p:cNvPr>
          <p:cNvCxnSpPr>
            <a:cxnSpLocks/>
          </p:cNvCxnSpPr>
          <p:nvPr/>
        </p:nvCxnSpPr>
        <p:spPr>
          <a:xfrm>
            <a:off x="619288" y="3510987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589B4D60-3F8D-4CF3-B67E-C689073B4198}"/>
              </a:ext>
            </a:extLst>
          </p:cNvPr>
          <p:cNvCxnSpPr>
            <a:cxnSpLocks/>
          </p:cNvCxnSpPr>
          <p:nvPr/>
        </p:nvCxnSpPr>
        <p:spPr>
          <a:xfrm>
            <a:off x="471841" y="3591353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56A438C-FCE2-4C37-AF1F-A4574A19AA4C}"/>
              </a:ext>
            </a:extLst>
          </p:cNvPr>
          <p:cNvCxnSpPr>
            <a:cxnSpLocks/>
          </p:cNvCxnSpPr>
          <p:nvPr/>
        </p:nvCxnSpPr>
        <p:spPr>
          <a:xfrm>
            <a:off x="341181" y="3681781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7E6CF003-98A0-454A-8773-C447250B4D1F}"/>
              </a:ext>
            </a:extLst>
          </p:cNvPr>
          <p:cNvCxnSpPr>
            <a:cxnSpLocks/>
          </p:cNvCxnSpPr>
          <p:nvPr/>
        </p:nvCxnSpPr>
        <p:spPr>
          <a:xfrm>
            <a:off x="208255" y="3760342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267CAC70-3855-4304-B67F-E2018524068C}"/>
              </a:ext>
            </a:extLst>
          </p:cNvPr>
          <p:cNvCxnSpPr/>
          <p:nvPr/>
        </p:nvCxnSpPr>
        <p:spPr>
          <a:xfrm flipV="1">
            <a:off x="1268308" y="40388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974BD778-C561-48D3-ABFE-BA661EC13890}"/>
              </a:ext>
            </a:extLst>
          </p:cNvPr>
          <p:cNvCxnSpPr/>
          <p:nvPr/>
        </p:nvCxnSpPr>
        <p:spPr>
          <a:xfrm flipV="1">
            <a:off x="1051704" y="4019149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35D3173C-526B-4433-86D3-6F28C744DA0B}"/>
              </a:ext>
            </a:extLst>
          </p:cNvPr>
          <p:cNvCxnSpPr/>
          <p:nvPr/>
        </p:nvCxnSpPr>
        <p:spPr>
          <a:xfrm flipV="1">
            <a:off x="830509" y="3982991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90F9450B-4FD7-4D70-AC9F-CF666006AF97}"/>
              </a:ext>
            </a:extLst>
          </p:cNvPr>
          <p:cNvCxnSpPr/>
          <p:nvPr/>
        </p:nvCxnSpPr>
        <p:spPr>
          <a:xfrm flipV="1">
            <a:off x="628541" y="395290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44E5A9CC-10EA-48B4-8409-B203E09AD7E0}"/>
              </a:ext>
            </a:extLst>
          </p:cNvPr>
          <p:cNvCxnSpPr/>
          <p:nvPr/>
        </p:nvCxnSpPr>
        <p:spPr>
          <a:xfrm flipV="1">
            <a:off x="426921" y="391794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5258AF8-9736-4DE2-81B0-31CD028B96A0}"/>
              </a:ext>
            </a:extLst>
          </p:cNvPr>
          <p:cNvCxnSpPr/>
          <p:nvPr/>
        </p:nvCxnSpPr>
        <p:spPr>
          <a:xfrm flipV="1">
            <a:off x="244353" y="389475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35D0EF5-8AC2-4DE5-9B4B-87C710A0A73E}"/>
              </a:ext>
            </a:extLst>
          </p:cNvPr>
          <p:cNvSpPr/>
          <p:nvPr/>
        </p:nvSpPr>
        <p:spPr>
          <a:xfrm>
            <a:off x="2230906" y="2789984"/>
            <a:ext cx="1569881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025CB63C-467A-47D8-9CBE-FDC8DBCC2A4D}"/>
              </a:ext>
            </a:extLst>
          </p:cNvPr>
          <p:cNvCxnSpPr>
            <a:cxnSpLocks/>
          </p:cNvCxnSpPr>
          <p:nvPr/>
        </p:nvCxnSpPr>
        <p:spPr>
          <a:xfrm flipV="1">
            <a:off x="3125074" y="350420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75302199-A5FF-4D7A-8F21-D5B15538A1DD}"/>
              </a:ext>
            </a:extLst>
          </p:cNvPr>
          <p:cNvCxnSpPr>
            <a:cxnSpLocks/>
          </p:cNvCxnSpPr>
          <p:nvPr/>
        </p:nvCxnSpPr>
        <p:spPr>
          <a:xfrm flipV="1">
            <a:off x="2906837" y="347245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AE8F42BC-3429-4E6E-86CC-C925FC23E314}"/>
              </a:ext>
            </a:extLst>
          </p:cNvPr>
          <p:cNvCxnSpPr>
            <a:cxnSpLocks/>
          </p:cNvCxnSpPr>
          <p:nvPr/>
        </p:nvCxnSpPr>
        <p:spPr>
          <a:xfrm flipV="1">
            <a:off x="2685642" y="343501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BB06567-3CBA-435B-B88F-4736D8B58A59}"/>
              </a:ext>
            </a:extLst>
          </p:cNvPr>
          <p:cNvCxnSpPr>
            <a:cxnSpLocks/>
          </p:cNvCxnSpPr>
          <p:nvPr/>
        </p:nvCxnSpPr>
        <p:spPr>
          <a:xfrm flipV="1">
            <a:off x="2480117" y="340453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B680740-B24C-41E7-A5D9-97A5134ADB64}"/>
              </a:ext>
            </a:extLst>
          </p:cNvPr>
          <p:cNvCxnSpPr>
            <a:cxnSpLocks/>
          </p:cNvCxnSpPr>
          <p:nvPr/>
        </p:nvCxnSpPr>
        <p:spPr>
          <a:xfrm flipV="1">
            <a:off x="2283687" y="33753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686BCC6E-7D78-42E5-BBA3-B4E337067499}"/>
              </a:ext>
            </a:extLst>
          </p:cNvPr>
          <p:cNvCxnSpPr>
            <a:cxnSpLocks/>
          </p:cNvCxnSpPr>
          <p:nvPr/>
        </p:nvCxnSpPr>
        <p:spPr>
          <a:xfrm flipV="1">
            <a:off x="2099486" y="334846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FCB2E998-676D-4AF1-B28E-E14D5DD74237}"/>
              </a:ext>
            </a:extLst>
          </p:cNvPr>
          <p:cNvCxnSpPr>
            <a:cxnSpLocks/>
          </p:cNvCxnSpPr>
          <p:nvPr/>
        </p:nvCxnSpPr>
        <p:spPr>
          <a:xfrm>
            <a:off x="2597390" y="3395283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BFDC582-FCAE-445E-84B3-F1B5E3A1149E}"/>
              </a:ext>
            </a:extLst>
          </p:cNvPr>
          <p:cNvCxnSpPr>
            <a:cxnSpLocks/>
          </p:cNvCxnSpPr>
          <p:nvPr/>
        </p:nvCxnSpPr>
        <p:spPr>
          <a:xfrm>
            <a:off x="2476054" y="3479710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D735331-08A3-4C7A-8D73-06AA68E70B81}"/>
              </a:ext>
            </a:extLst>
          </p:cNvPr>
          <p:cNvCxnSpPr>
            <a:cxnSpLocks/>
          </p:cNvCxnSpPr>
          <p:nvPr/>
        </p:nvCxnSpPr>
        <p:spPr>
          <a:xfrm>
            <a:off x="2328607" y="3560076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5884FDC-8882-4BC0-8C64-2B0A98670176}"/>
              </a:ext>
            </a:extLst>
          </p:cNvPr>
          <p:cNvCxnSpPr>
            <a:cxnSpLocks/>
          </p:cNvCxnSpPr>
          <p:nvPr/>
        </p:nvCxnSpPr>
        <p:spPr>
          <a:xfrm>
            <a:off x="2197947" y="3650504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460082D4-33BB-4867-B0B2-432696E30555}"/>
              </a:ext>
            </a:extLst>
          </p:cNvPr>
          <p:cNvCxnSpPr>
            <a:cxnSpLocks/>
          </p:cNvCxnSpPr>
          <p:nvPr/>
        </p:nvCxnSpPr>
        <p:spPr>
          <a:xfrm>
            <a:off x="2065021" y="3729065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E636E17C-E8AF-4C9D-B955-1469EEC46BA6}"/>
              </a:ext>
            </a:extLst>
          </p:cNvPr>
          <p:cNvCxnSpPr/>
          <p:nvPr/>
        </p:nvCxnSpPr>
        <p:spPr>
          <a:xfrm flipV="1">
            <a:off x="3125074" y="400759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F281FD4D-21A2-4E47-BE26-037CE3237C6D}"/>
              </a:ext>
            </a:extLst>
          </p:cNvPr>
          <p:cNvCxnSpPr/>
          <p:nvPr/>
        </p:nvCxnSpPr>
        <p:spPr>
          <a:xfrm flipV="1">
            <a:off x="2908470" y="39878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24955157-3BE2-4795-9934-1F35E8D07C36}"/>
              </a:ext>
            </a:extLst>
          </p:cNvPr>
          <p:cNvCxnSpPr/>
          <p:nvPr/>
        </p:nvCxnSpPr>
        <p:spPr>
          <a:xfrm flipV="1">
            <a:off x="2687275" y="395171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307F802-740C-41E5-A83E-96C820E88D0E}"/>
              </a:ext>
            </a:extLst>
          </p:cNvPr>
          <p:cNvCxnSpPr/>
          <p:nvPr/>
        </p:nvCxnSpPr>
        <p:spPr>
          <a:xfrm flipV="1">
            <a:off x="2485307" y="392162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DADDE7-DE9C-4F6F-B8DF-282B49AFCA48}"/>
              </a:ext>
            </a:extLst>
          </p:cNvPr>
          <p:cNvCxnSpPr/>
          <p:nvPr/>
        </p:nvCxnSpPr>
        <p:spPr>
          <a:xfrm flipV="1">
            <a:off x="2283687" y="388666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C56570F8-9ACD-4CB1-9F4F-E1C0CED9FA83}"/>
              </a:ext>
            </a:extLst>
          </p:cNvPr>
          <p:cNvCxnSpPr/>
          <p:nvPr/>
        </p:nvCxnSpPr>
        <p:spPr>
          <a:xfrm flipV="1">
            <a:off x="2101119" y="386347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237AE4E-2EAE-4525-9FB8-5E6E09845AE3}"/>
              </a:ext>
            </a:extLst>
          </p:cNvPr>
          <p:cNvSpPr/>
          <p:nvPr/>
        </p:nvSpPr>
        <p:spPr>
          <a:xfrm>
            <a:off x="4028823" y="2809342"/>
            <a:ext cx="1569881" cy="18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AC8D83F-020F-406D-8992-27A69CEF6350}"/>
              </a:ext>
            </a:extLst>
          </p:cNvPr>
          <p:cNvCxnSpPr>
            <a:cxnSpLocks/>
          </p:cNvCxnSpPr>
          <p:nvPr/>
        </p:nvCxnSpPr>
        <p:spPr>
          <a:xfrm flipV="1">
            <a:off x="4922991" y="352356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9FA44A87-38B5-44FB-9618-F2B64ACE6D63}"/>
              </a:ext>
            </a:extLst>
          </p:cNvPr>
          <p:cNvCxnSpPr>
            <a:cxnSpLocks/>
          </p:cNvCxnSpPr>
          <p:nvPr/>
        </p:nvCxnSpPr>
        <p:spPr>
          <a:xfrm flipV="1">
            <a:off x="4704754" y="349181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397B981-0484-48E8-A95D-026087BD0ED3}"/>
              </a:ext>
            </a:extLst>
          </p:cNvPr>
          <p:cNvCxnSpPr>
            <a:cxnSpLocks/>
          </p:cNvCxnSpPr>
          <p:nvPr/>
        </p:nvCxnSpPr>
        <p:spPr>
          <a:xfrm flipV="1">
            <a:off x="4483559" y="345437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764055C3-DFE4-4996-90D1-E9FF4C10C3F9}"/>
              </a:ext>
            </a:extLst>
          </p:cNvPr>
          <p:cNvCxnSpPr>
            <a:cxnSpLocks/>
          </p:cNvCxnSpPr>
          <p:nvPr/>
        </p:nvCxnSpPr>
        <p:spPr>
          <a:xfrm flipV="1">
            <a:off x="4278034" y="342389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369170E-8B6F-4136-B4A7-9ED58A34DB5F}"/>
              </a:ext>
            </a:extLst>
          </p:cNvPr>
          <p:cNvCxnSpPr>
            <a:cxnSpLocks/>
          </p:cNvCxnSpPr>
          <p:nvPr/>
        </p:nvCxnSpPr>
        <p:spPr>
          <a:xfrm flipV="1">
            <a:off x="4081604" y="339468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EDEF14F-FC39-487D-957B-A839F191C498}"/>
              </a:ext>
            </a:extLst>
          </p:cNvPr>
          <p:cNvCxnSpPr>
            <a:cxnSpLocks/>
          </p:cNvCxnSpPr>
          <p:nvPr/>
        </p:nvCxnSpPr>
        <p:spPr>
          <a:xfrm flipV="1">
            <a:off x="3897403" y="336782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4105027E-72CB-4F57-AB60-4F233E871255}"/>
              </a:ext>
            </a:extLst>
          </p:cNvPr>
          <p:cNvCxnSpPr>
            <a:cxnSpLocks/>
          </p:cNvCxnSpPr>
          <p:nvPr/>
        </p:nvCxnSpPr>
        <p:spPr>
          <a:xfrm>
            <a:off x="4395307" y="3414641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1A5D45C7-6158-46B1-8EE6-31726788771B}"/>
              </a:ext>
            </a:extLst>
          </p:cNvPr>
          <p:cNvCxnSpPr>
            <a:cxnSpLocks/>
          </p:cNvCxnSpPr>
          <p:nvPr/>
        </p:nvCxnSpPr>
        <p:spPr>
          <a:xfrm>
            <a:off x="4273971" y="3499068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CF900E35-F1A0-4820-B9E4-21FE60599670}"/>
              </a:ext>
            </a:extLst>
          </p:cNvPr>
          <p:cNvCxnSpPr>
            <a:cxnSpLocks/>
          </p:cNvCxnSpPr>
          <p:nvPr/>
        </p:nvCxnSpPr>
        <p:spPr>
          <a:xfrm>
            <a:off x="4126524" y="3579434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1EB6D4D3-F37D-4058-A020-1124921332E3}"/>
              </a:ext>
            </a:extLst>
          </p:cNvPr>
          <p:cNvCxnSpPr>
            <a:cxnSpLocks/>
          </p:cNvCxnSpPr>
          <p:nvPr/>
        </p:nvCxnSpPr>
        <p:spPr>
          <a:xfrm>
            <a:off x="3995864" y="3669862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9423046-C3ED-44B4-A5F4-3795E3E1517D}"/>
              </a:ext>
            </a:extLst>
          </p:cNvPr>
          <p:cNvCxnSpPr>
            <a:cxnSpLocks/>
          </p:cNvCxnSpPr>
          <p:nvPr/>
        </p:nvCxnSpPr>
        <p:spPr>
          <a:xfrm>
            <a:off x="3862938" y="3748423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576CDCA7-F5E2-4ABF-BD41-015EEAA07518}"/>
              </a:ext>
            </a:extLst>
          </p:cNvPr>
          <p:cNvCxnSpPr/>
          <p:nvPr/>
        </p:nvCxnSpPr>
        <p:spPr>
          <a:xfrm flipV="1">
            <a:off x="4922991" y="402695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C1E19DB-E064-452E-AADA-10744B8671D5}"/>
              </a:ext>
            </a:extLst>
          </p:cNvPr>
          <p:cNvCxnSpPr/>
          <p:nvPr/>
        </p:nvCxnSpPr>
        <p:spPr>
          <a:xfrm flipV="1">
            <a:off x="4706387" y="400723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B785241B-E6EA-469E-BCD3-077F7D7EFE22}"/>
              </a:ext>
            </a:extLst>
          </p:cNvPr>
          <p:cNvCxnSpPr/>
          <p:nvPr/>
        </p:nvCxnSpPr>
        <p:spPr>
          <a:xfrm flipV="1">
            <a:off x="4485192" y="39710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BDBAEC50-FCBE-4347-A793-C48D25D02CAA}"/>
              </a:ext>
            </a:extLst>
          </p:cNvPr>
          <p:cNvCxnSpPr/>
          <p:nvPr/>
        </p:nvCxnSpPr>
        <p:spPr>
          <a:xfrm flipV="1">
            <a:off x="4283224" y="394098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E0074293-717D-4A80-83D3-2D44C587FD84}"/>
              </a:ext>
            </a:extLst>
          </p:cNvPr>
          <p:cNvCxnSpPr/>
          <p:nvPr/>
        </p:nvCxnSpPr>
        <p:spPr>
          <a:xfrm flipV="1">
            <a:off x="4081604" y="390602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39F95830-6521-4FF4-BA71-4B8F1B1AE2A3}"/>
              </a:ext>
            </a:extLst>
          </p:cNvPr>
          <p:cNvCxnSpPr/>
          <p:nvPr/>
        </p:nvCxnSpPr>
        <p:spPr>
          <a:xfrm flipV="1">
            <a:off x="3899036" y="388283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DC5C157-3AB8-42D2-9696-1E93DFB32930}"/>
              </a:ext>
            </a:extLst>
          </p:cNvPr>
          <p:cNvSpPr/>
          <p:nvPr/>
        </p:nvSpPr>
        <p:spPr>
          <a:xfrm>
            <a:off x="755233" y="2507299"/>
            <a:ext cx="751497" cy="9305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80E7B78-1B59-4157-9A8D-19EE3682418C}"/>
              </a:ext>
            </a:extLst>
          </p:cNvPr>
          <p:cNvSpPr/>
          <p:nvPr/>
        </p:nvSpPr>
        <p:spPr>
          <a:xfrm>
            <a:off x="2579301" y="2454251"/>
            <a:ext cx="751497" cy="9305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D4A908B-D2FE-42AD-B3E7-7436F23C1B9B}"/>
              </a:ext>
            </a:extLst>
          </p:cNvPr>
          <p:cNvSpPr/>
          <p:nvPr/>
        </p:nvSpPr>
        <p:spPr>
          <a:xfrm>
            <a:off x="4418521" y="2463951"/>
            <a:ext cx="751497" cy="9305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85227C7-F515-4C5B-8CA8-92AACC73D70F}"/>
              </a:ext>
            </a:extLst>
          </p:cNvPr>
          <p:cNvCxnSpPr/>
          <p:nvPr/>
        </p:nvCxnSpPr>
        <p:spPr>
          <a:xfrm flipV="1">
            <a:off x="1055936" y="2857456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59B5BCFA-8C6B-4DE8-876B-CEC353A1472B}"/>
              </a:ext>
            </a:extLst>
          </p:cNvPr>
          <p:cNvCxnSpPr/>
          <p:nvPr/>
        </p:nvCxnSpPr>
        <p:spPr>
          <a:xfrm flipV="1">
            <a:off x="821256" y="2819000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6595D7A-C3F6-4657-BCBC-D17741EE8B98}"/>
              </a:ext>
            </a:extLst>
          </p:cNvPr>
          <p:cNvCxnSpPr>
            <a:cxnSpLocks/>
          </p:cNvCxnSpPr>
          <p:nvPr/>
        </p:nvCxnSpPr>
        <p:spPr>
          <a:xfrm flipV="1">
            <a:off x="1049949" y="3109841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C07100B6-9EA5-4962-8CB6-3A30418B4929}"/>
              </a:ext>
            </a:extLst>
          </p:cNvPr>
          <p:cNvCxnSpPr>
            <a:cxnSpLocks/>
          </p:cNvCxnSpPr>
          <p:nvPr/>
        </p:nvCxnSpPr>
        <p:spPr>
          <a:xfrm flipV="1">
            <a:off x="821256" y="3078337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8C69506-8752-4B6D-BFC1-DB51285DAEDF}"/>
              </a:ext>
            </a:extLst>
          </p:cNvPr>
          <p:cNvCxnSpPr>
            <a:cxnSpLocks/>
          </p:cNvCxnSpPr>
          <p:nvPr/>
        </p:nvCxnSpPr>
        <p:spPr>
          <a:xfrm flipH="1" flipV="1">
            <a:off x="884632" y="2867397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4B311790-DE3D-46C8-9BC3-0EF3437881F2}"/>
              </a:ext>
            </a:extLst>
          </p:cNvPr>
          <p:cNvCxnSpPr>
            <a:cxnSpLocks/>
          </p:cNvCxnSpPr>
          <p:nvPr/>
        </p:nvCxnSpPr>
        <p:spPr>
          <a:xfrm flipH="1" flipV="1">
            <a:off x="742128" y="2952565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3FB83796-79CD-4C25-BC00-D09FD76E85DA}"/>
              </a:ext>
            </a:extLst>
          </p:cNvPr>
          <p:cNvCxnSpPr/>
          <p:nvPr/>
        </p:nvCxnSpPr>
        <p:spPr>
          <a:xfrm flipV="1">
            <a:off x="2863068" y="2806455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777E8D29-D181-469A-9BFD-FFA790BB18CA}"/>
              </a:ext>
            </a:extLst>
          </p:cNvPr>
          <p:cNvCxnSpPr/>
          <p:nvPr/>
        </p:nvCxnSpPr>
        <p:spPr>
          <a:xfrm flipV="1">
            <a:off x="2628388" y="2767999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8F3A8A8-89D5-43E0-8C65-7C9520AF40C6}"/>
              </a:ext>
            </a:extLst>
          </p:cNvPr>
          <p:cNvCxnSpPr>
            <a:cxnSpLocks/>
          </p:cNvCxnSpPr>
          <p:nvPr/>
        </p:nvCxnSpPr>
        <p:spPr>
          <a:xfrm flipV="1">
            <a:off x="2857081" y="3058840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B1BF35C-B9EA-4B5A-97EC-ED059F6D3295}"/>
              </a:ext>
            </a:extLst>
          </p:cNvPr>
          <p:cNvCxnSpPr>
            <a:cxnSpLocks/>
          </p:cNvCxnSpPr>
          <p:nvPr/>
        </p:nvCxnSpPr>
        <p:spPr>
          <a:xfrm flipV="1">
            <a:off x="2628388" y="3027336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402E2D5D-6259-4214-8653-77168F02A7B2}"/>
              </a:ext>
            </a:extLst>
          </p:cNvPr>
          <p:cNvCxnSpPr>
            <a:cxnSpLocks/>
          </p:cNvCxnSpPr>
          <p:nvPr/>
        </p:nvCxnSpPr>
        <p:spPr>
          <a:xfrm flipH="1" flipV="1">
            <a:off x="2691764" y="2816396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807E193E-B4EB-4EA4-A0BB-70900E8B6EE6}"/>
              </a:ext>
            </a:extLst>
          </p:cNvPr>
          <p:cNvCxnSpPr>
            <a:cxnSpLocks/>
          </p:cNvCxnSpPr>
          <p:nvPr/>
        </p:nvCxnSpPr>
        <p:spPr>
          <a:xfrm flipH="1" flipV="1">
            <a:off x="2549260" y="2901564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F3D64303-C532-4543-AB7C-B7AA8927A64D}"/>
              </a:ext>
            </a:extLst>
          </p:cNvPr>
          <p:cNvCxnSpPr/>
          <p:nvPr/>
        </p:nvCxnSpPr>
        <p:spPr>
          <a:xfrm flipV="1">
            <a:off x="4716487" y="2819355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1689131C-1D8E-45EE-B1DD-70B036F3FCE6}"/>
              </a:ext>
            </a:extLst>
          </p:cNvPr>
          <p:cNvCxnSpPr/>
          <p:nvPr/>
        </p:nvCxnSpPr>
        <p:spPr>
          <a:xfrm flipV="1">
            <a:off x="4481807" y="2780899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661AAF85-762B-4B38-B56F-86010E7FA0A0}"/>
              </a:ext>
            </a:extLst>
          </p:cNvPr>
          <p:cNvCxnSpPr>
            <a:cxnSpLocks/>
          </p:cNvCxnSpPr>
          <p:nvPr/>
        </p:nvCxnSpPr>
        <p:spPr>
          <a:xfrm flipV="1">
            <a:off x="4710500" y="3071740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E941DB0A-F0A1-41E1-B7C7-1DE4CC31D9ED}"/>
              </a:ext>
            </a:extLst>
          </p:cNvPr>
          <p:cNvCxnSpPr>
            <a:cxnSpLocks/>
          </p:cNvCxnSpPr>
          <p:nvPr/>
        </p:nvCxnSpPr>
        <p:spPr>
          <a:xfrm flipV="1">
            <a:off x="4481807" y="3040236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2C501ECC-1714-48C8-8965-FE117BB274EE}"/>
              </a:ext>
            </a:extLst>
          </p:cNvPr>
          <p:cNvCxnSpPr>
            <a:cxnSpLocks/>
          </p:cNvCxnSpPr>
          <p:nvPr/>
        </p:nvCxnSpPr>
        <p:spPr>
          <a:xfrm flipH="1" flipV="1">
            <a:off x="4545183" y="2829296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06A1173A-B024-41C3-84EC-3E3432DA359D}"/>
              </a:ext>
            </a:extLst>
          </p:cNvPr>
          <p:cNvCxnSpPr>
            <a:cxnSpLocks/>
          </p:cNvCxnSpPr>
          <p:nvPr/>
        </p:nvCxnSpPr>
        <p:spPr>
          <a:xfrm flipH="1" flipV="1">
            <a:off x="4402679" y="2914464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D77539E-91DA-4811-9C9F-F18DB90718D4}"/>
              </a:ext>
            </a:extLst>
          </p:cNvPr>
          <p:cNvCxnSpPr/>
          <p:nvPr/>
        </p:nvCxnSpPr>
        <p:spPr>
          <a:xfrm>
            <a:off x="1122907" y="2658707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C987C620-24D0-41C4-9BE8-27F7FED88E1F}"/>
              </a:ext>
            </a:extLst>
          </p:cNvPr>
          <p:cNvCxnSpPr/>
          <p:nvPr/>
        </p:nvCxnSpPr>
        <p:spPr>
          <a:xfrm>
            <a:off x="2940667" y="2619714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D6673C28-DD55-40BB-9E2D-DC73180EC3A5}"/>
              </a:ext>
            </a:extLst>
          </p:cNvPr>
          <p:cNvCxnSpPr/>
          <p:nvPr/>
        </p:nvCxnSpPr>
        <p:spPr>
          <a:xfrm>
            <a:off x="4798961" y="2620606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A0E13974-6F01-4EBB-B72F-168A207B2F5F}"/>
              </a:ext>
            </a:extLst>
          </p:cNvPr>
          <p:cNvCxnSpPr/>
          <p:nvPr/>
        </p:nvCxnSpPr>
        <p:spPr>
          <a:xfrm>
            <a:off x="1122907" y="3335192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21680F05-D83D-42AC-9FFA-229E352BC60F}"/>
              </a:ext>
            </a:extLst>
          </p:cNvPr>
          <p:cNvCxnSpPr/>
          <p:nvPr/>
        </p:nvCxnSpPr>
        <p:spPr>
          <a:xfrm>
            <a:off x="2940667" y="3305724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322BC54F-5620-4E5A-91DF-1FF366E0600F}"/>
              </a:ext>
            </a:extLst>
          </p:cNvPr>
          <p:cNvCxnSpPr/>
          <p:nvPr/>
        </p:nvCxnSpPr>
        <p:spPr>
          <a:xfrm>
            <a:off x="4798961" y="3306616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E622DF9-33AE-4D68-BB0B-D828500195D7}"/>
              </a:ext>
            </a:extLst>
          </p:cNvPr>
          <p:cNvSpPr/>
          <p:nvPr/>
        </p:nvSpPr>
        <p:spPr>
          <a:xfrm>
            <a:off x="2035926" y="3999285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BFE0CD6-7DEC-4819-9EA0-E091FA91C253}"/>
              </a:ext>
            </a:extLst>
          </p:cNvPr>
          <p:cNvSpPr/>
          <p:nvPr/>
        </p:nvSpPr>
        <p:spPr>
          <a:xfrm>
            <a:off x="2035926" y="3808178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50854F1B-84D7-4745-831B-5B45550F9E73}"/>
              </a:ext>
            </a:extLst>
          </p:cNvPr>
          <p:cNvSpPr/>
          <p:nvPr/>
        </p:nvSpPr>
        <p:spPr>
          <a:xfrm>
            <a:off x="2035926" y="3616448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0E5415B0-0F09-44BA-9146-5A65586D073F}"/>
              </a:ext>
            </a:extLst>
          </p:cNvPr>
          <p:cNvCxnSpPr>
            <a:cxnSpLocks/>
          </p:cNvCxnSpPr>
          <p:nvPr/>
        </p:nvCxnSpPr>
        <p:spPr>
          <a:xfrm flipV="1">
            <a:off x="3142504" y="4889455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1B6E98F0-E270-4554-8B20-F4310BD52578}"/>
              </a:ext>
            </a:extLst>
          </p:cNvPr>
          <p:cNvCxnSpPr>
            <a:cxnSpLocks/>
          </p:cNvCxnSpPr>
          <p:nvPr/>
        </p:nvCxnSpPr>
        <p:spPr>
          <a:xfrm flipV="1">
            <a:off x="2919619" y="486088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1020C09C-3B97-4604-A0D9-5B7A4AF46644}"/>
              </a:ext>
            </a:extLst>
          </p:cNvPr>
          <p:cNvCxnSpPr>
            <a:cxnSpLocks/>
          </p:cNvCxnSpPr>
          <p:nvPr/>
        </p:nvCxnSpPr>
        <p:spPr>
          <a:xfrm flipV="1">
            <a:off x="2708164" y="482026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5979DB71-3AC8-460F-94C2-2E733DD759D3}"/>
              </a:ext>
            </a:extLst>
          </p:cNvPr>
          <p:cNvCxnSpPr>
            <a:cxnSpLocks/>
          </p:cNvCxnSpPr>
          <p:nvPr/>
        </p:nvCxnSpPr>
        <p:spPr>
          <a:xfrm flipV="1">
            <a:off x="2487184" y="478216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7486514F-88EF-4D3D-B3AF-A45A4B3F2AD9}"/>
              </a:ext>
            </a:extLst>
          </p:cNvPr>
          <p:cNvCxnSpPr>
            <a:cxnSpLocks/>
          </p:cNvCxnSpPr>
          <p:nvPr/>
        </p:nvCxnSpPr>
        <p:spPr>
          <a:xfrm flipV="1">
            <a:off x="2281444" y="475168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84F644B0-18BA-4368-9972-73C530281B81}"/>
              </a:ext>
            </a:extLst>
          </p:cNvPr>
          <p:cNvCxnSpPr>
            <a:cxnSpLocks/>
          </p:cNvCxnSpPr>
          <p:nvPr/>
        </p:nvCxnSpPr>
        <p:spPr>
          <a:xfrm flipV="1">
            <a:off x="2090510" y="4726727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1D62841C-1039-41C4-8126-1B8CF8DF7B17}"/>
              </a:ext>
            </a:extLst>
          </p:cNvPr>
          <p:cNvCxnSpPr>
            <a:cxnSpLocks/>
          </p:cNvCxnSpPr>
          <p:nvPr/>
        </p:nvCxnSpPr>
        <p:spPr>
          <a:xfrm flipV="1">
            <a:off x="1900444" y="4696247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FA5EED42-90F9-4821-AE3F-3ADFA10E0DBA}"/>
              </a:ext>
            </a:extLst>
          </p:cNvPr>
          <p:cNvCxnSpPr>
            <a:cxnSpLocks/>
          </p:cNvCxnSpPr>
          <p:nvPr/>
        </p:nvCxnSpPr>
        <p:spPr>
          <a:xfrm flipV="1">
            <a:off x="2928306" y="433780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B43801FB-DB6E-4001-B29F-2FF1A2F9D1AE}"/>
              </a:ext>
            </a:extLst>
          </p:cNvPr>
          <p:cNvCxnSpPr>
            <a:cxnSpLocks/>
          </p:cNvCxnSpPr>
          <p:nvPr/>
        </p:nvCxnSpPr>
        <p:spPr>
          <a:xfrm flipV="1">
            <a:off x="2710069" y="430605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EDE737D6-628C-4DDD-8EA8-E0EC9A46098B}"/>
              </a:ext>
            </a:extLst>
          </p:cNvPr>
          <p:cNvCxnSpPr>
            <a:cxnSpLocks/>
          </p:cNvCxnSpPr>
          <p:nvPr/>
        </p:nvCxnSpPr>
        <p:spPr>
          <a:xfrm flipV="1">
            <a:off x="2488874" y="426861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B3D7C73E-170F-4B35-9ADD-7291E9A91A4D}"/>
              </a:ext>
            </a:extLst>
          </p:cNvPr>
          <p:cNvCxnSpPr>
            <a:cxnSpLocks/>
          </p:cNvCxnSpPr>
          <p:nvPr/>
        </p:nvCxnSpPr>
        <p:spPr>
          <a:xfrm flipV="1">
            <a:off x="2283349" y="423813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868FA458-28C1-4889-AAEA-54E44E1F96BC}"/>
              </a:ext>
            </a:extLst>
          </p:cNvPr>
          <p:cNvCxnSpPr>
            <a:cxnSpLocks/>
          </p:cNvCxnSpPr>
          <p:nvPr/>
        </p:nvCxnSpPr>
        <p:spPr>
          <a:xfrm flipV="1">
            <a:off x="2086919" y="42089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E3592C49-BE3B-4F89-957F-457A1B6CEBD6}"/>
              </a:ext>
            </a:extLst>
          </p:cNvPr>
          <p:cNvCxnSpPr>
            <a:cxnSpLocks/>
          </p:cNvCxnSpPr>
          <p:nvPr/>
        </p:nvCxnSpPr>
        <p:spPr>
          <a:xfrm flipV="1">
            <a:off x="1902718" y="418206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4DB5284-DDB8-4345-A33A-FA17ADEF8903}"/>
              </a:ext>
            </a:extLst>
          </p:cNvPr>
          <p:cNvCxnSpPr>
            <a:cxnSpLocks/>
          </p:cNvCxnSpPr>
          <p:nvPr/>
        </p:nvCxnSpPr>
        <p:spPr>
          <a:xfrm>
            <a:off x="2400622" y="4228883"/>
            <a:ext cx="1375151" cy="216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BEBA5230-2DDD-4465-9060-AC1C9A276881}"/>
              </a:ext>
            </a:extLst>
          </p:cNvPr>
          <p:cNvCxnSpPr>
            <a:cxnSpLocks/>
          </p:cNvCxnSpPr>
          <p:nvPr/>
        </p:nvCxnSpPr>
        <p:spPr>
          <a:xfrm>
            <a:off x="2279286" y="4313310"/>
            <a:ext cx="1504107" cy="23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28B22ABA-4B33-43E3-AA4B-B71AC115AD2B}"/>
              </a:ext>
            </a:extLst>
          </p:cNvPr>
          <p:cNvCxnSpPr>
            <a:cxnSpLocks/>
          </p:cNvCxnSpPr>
          <p:nvPr/>
        </p:nvCxnSpPr>
        <p:spPr>
          <a:xfrm>
            <a:off x="2131839" y="4393676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921290DC-7C01-48AE-A5F0-E97A6E1F1491}"/>
              </a:ext>
            </a:extLst>
          </p:cNvPr>
          <p:cNvCxnSpPr>
            <a:cxnSpLocks/>
          </p:cNvCxnSpPr>
          <p:nvPr/>
        </p:nvCxnSpPr>
        <p:spPr>
          <a:xfrm>
            <a:off x="2001179" y="4484104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E7AB2761-B3D0-4B5C-8873-B92063F5CAAB}"/>
              </a:ext>
            </a:extLst>
          </p:cNvPr>
          <p:cNvCxnSpPr>
            <a:cxnSpLocks/>
          </p:cNvCxnSpPr>
          <p:nvPr/>
        </p:nvCxnSpPr>
        <p:spPr>
          <a:xfrm>
            <a:off x="1868253" y="4562665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5A1FBC5-2C19-41C1-9F3B-4E41B296CEE3}"/>
              </a:ext>
            </a:extLst>
          </p:cNvPr>
          <p:cNvSpPr/>
          <p:nvPr/>
        </p:nvSpPr>
        <p:spPr>
          <a:xfrm>
            <a:off x="2665158" y="5767990"/>
            <a:ext cx="207140" cy="2630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53040D84-2108-4BCB-A7AC-E02FC8F684C1}"/>
              </a:ext>
            </a:extLst>
          </p:cNvPr>
          <p:cNvSpPr/>
          <p:nvPr/>
        </p:nvSpPr>
        <p:spPr>
          <a:xfrm>
            <a:off x="2665158" y="5577632"/>
            <a:ext cx="207140" cy="2630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9FF1F37-8A70-4601-97B9-83201004D96A}"/>
              </a:ext>
            </a:extLst>
          </p:cNvPr>
          <p:cNvSpPr/>
          <p:nvPr/>
        </p:nvSpPr>
        <p:spPr>
          <a:xfrm>
            <a:off x="2665158" y="5386772"/>
            <a:ext cx="207140" cy="2630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0794F26-6BF7-477C-BD01-3E62441CAFC3}"/>
              </a:ext>
            </a:extLst>
          </p:cNvPr>
          <p:cNvCxnSpPr>
            <a:cxnSpLocks/>
          </p:cNvCxnSpPr>
          <p:nvPr/>
        </p:nvCxnSpPr>
        <p:spPr>
          <a:xfrm>
            <a:off x="2463505" y="5582594"/>
            <a:ext cx="0" cy="36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92757211-29D9-4C65-965D-E0EDFECA3CF9}"/>
              </a:ext>
            </a:extLst>
          </p:cNvPr>
          <p:cNvSpPr/>
          <p:nvPr/>
        </p:nvSpPr>
        <p:spPr>
          <a:xfrm>
            <a:off x="5848350" y="1676400"/>
            <a:ext cx="300615" cy="2581275"/>
          </a:xfrm>
          <a:custGeom>
            <a:avLst/>
            <a:gdLst>
              <a:gd name="connsiteX0" fmla="*/ 0 w 300615"/>
              <a:gd name="connsiteY0" fmla="*/ 0 h 2581275"/>
              <a:gd name="connsiteX1" fmla="*/ 257175 w 300615"/>
              <a:gd name="connsiteY1" fmla="*/ 561975 h 2581275"/>
              <a:gd name="connsiteX2" fmla="*/ 276225 w 300615"/>
              <a:gd name="connsiteY2" fmla="*/ 2171700 h 2581275"/>
              <a:gd name="connsiteX3" fmla="*/ 9525 w 300615"/>
              <a:gd name="connsiteY3" fmla="*/ 2581275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15" h="2581275">
                <a:moveTo>
                  <a:pt x="0" y="0"/>
                </a:moveTo>
                <a:cubicBezTo>
                  <a:pt x="105569" y="100012"/>
                  <a:pt x="211138" y="200025"/>
                  <a:pt x="257175" y="561975"/>
                </a:cubicBezTo>
                <a:cubicBezTo>
                  <a:pt x="303212" y="923925"/>
                  <a:pt x="317500" y="1835150"/>
                  <a:pt x="276225" y="2171700"/>
                </a:cubicBezTo>
                <a:cubicBezTo>
                  <a:pt x="234950" y="2508250"/>
                  <a:pt x="53975" y="2509838"/>
                  <a:pt x="9525" y="25812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사각형: 둥근 모서리 324">
            <a:extLst>
              <a:ext uri="{FF2B5EF4-FFF2-40B4-BE49-F238E27FC236}">
                <a16:creationId xmlns:a16="http://schemas.microsoft.com/office/drawing/2014/main" id="{3A40A419-7DB7-4566-B760-D72E07C6D0CA}"/>
              </a:ext>
            </a:extLst>
          </p:cNvPr>
          <p:cNvSpPr/>
          <p:nvPr/>
        </p:nvSpPr>
        <p:spPr>
          <a:xfrm>
            <a:off x="6475444" y="1019324"/>
            <a:ext cx="4021494" cy="46393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9FE42A2B-D058-4ABC-94E9-65A0D1DEC018}"/>
              </a:ext>
            </a:extLst>
          </p:cNvPr>
          <p:cNvCxnSpPr>
            <a:cxnSpLocks/>
            <a:stCxn id="325" idx="1"/>
          </p:cNvCxnSpPr>
          <p:nvPr/>
        </p:nvCxnSpPr>
        <p:spPr>
          <a:xfrm flipH="1">
            <a:off x="6012613" y="1251290"/>
            <a:ext cx="462831" cy="58701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사각형: 둥근 모서리 328">
            <a:extLst>
              <a:ext uri="{FF2B5EF4-FFF2-40B4-BE49-F238E27FC236}">
                <a16:creationId xmlns:a16="http://schemas.microsoft.com/office/drawing/2014/main" id="{2DA9F5E1-A626-4836-9F78-E239FD4B0566}"/>
              </a:ext>
            </a:extLst>
          </p:cNvPr>
          <p:cNvSpPr/>
          <p:nvPr/>
        </p:nvSpPr>
        <p:spPr>
          <a:xfrm>
            <a:off x="6500736" y="1479717"/>
            <a:ext cx="4167533" cy="46393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자유형: 도형 330">
            <a:extLst>
              <a:ext uri="{FF2B5EF4-FFF2-40B4-BE49-F238E27FC236}">
                <a16:creationId xmlns:a16="http://schemas.microsoft.com/office/drawing/2014/main" id="{752AC8CF-94CA-490D-B35E-E1C6DE44F9F3}"/>
              </a:ext>
            </a:extLst>
          </p:cNvPr>
          <p:cNvSpPr/>
          <p:nvPr/>
        </p:nvSpPr>
        <p:spPr>
          <a:xfrm>
            <a:off x="3881658" y="4148670"/>
            <a:ext cx="300615" cy="2581275"/>
          </a:xfrm>
          <a:custGeom>
            <a:avLst/>
            <a:gdLst>
              <a:gd name="connsiteX0" fmla="*/ 0 w 300615"/>
              <a:gd name="connsiteY0" fmla="*/ 0 h 2581275"/>
              <a:gd name="connsiteX1" fmla="*/ 257175 w 300615"/>
              <a:gd name="connsiteY1" fmla="*/ 561975 h 2581275"/>
              <a:gd name="connsiteX2" fmla="*/ 276225 w 300615"/>
              <a:gd name="connsiteY2" fmla="*/ 2171700 h 2581275"/>
              <a:gd name="connsiteX3" fmla="*/ 9525 w 300615"/>
              <a:gd name="connsiteY3" fmla="*/ 2581275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15" h="2581275">
                <a:moveTo>
                  <a:pt x="0" y="0"/>
                </a:moveTo>
                <a:cubicBezTo>
                  <a:pt x="105569" y="100012"/>
                  <a:pt x="211138" y="200025"/>
                  <a:pt x="257175" y="561975"/>
                </a:cubicBezTo>
                <a:cubicBezTo>
                  <a:pt x="303212" y="923925"/>
                  <a:pt x="317500" y="1835150"/>
                  <a:pt x="276225" y="2171700"/>
                </a:cubicBezTo>
                <a:cubicBezTo>
                  <a:pt x="234950" y="2508250"/>
                  <a:pt x="53975" y="2509838"/>
                  <a:pt x="9525" y="2581275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7D3A3609-CE80-480D-9FF6-E9271891C92A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4182274" y="1711683"/>
            <a:ext cx="2318462" cy="3689525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EBA242A9-BDC7-4E66-AA74-10D1EE68CFDC}"/>
              </a:ext>
            </a:extLst>
          </p:cNvPr>
          <p:cNvSpPr/>
          <p:nvPr/>
        </p:nvSpPr>
        <p:spPr>
          <a:xfrm>
            <a:off x="5170871" y="4317690"/>
            <a:ext cx="69729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Separable Convolution : </a:t>
            </a:r>
            <a:r>
              <a:rPr lang="en-US" altLang="ko-KR" sz="1600" b="1" dirty="0" err="1"/>
              <a:t>Depthwise</a:t>
            </a:r>
            <a:r>
              <a:rPr lang="en-US" altLang="ko-KR" sz="1600" b="1" dirty="0"/>
              <a:t> + Pointwise </a:t>
            </a:r>
            <a:r>
              <a:rPr lang="en-US" altLang="ko-KR" sz="1600" b="1" dirty="0" err="1"/>
              <a:t>Convoluion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Convolution : </a:t>
            </a:r>
          </a:p>
          <a:p>
            <a:r>
              <a:rPr lang="en-US" altLang="ko-KR" sz="1600" b="1" dirty="0"/>
              <a:t>Extracts spatial feature at each channel.</a:t>
            </a:r>
          </a:p>
          <a:p>
            <a:r>
              <a:rPr lang="en-US" altLang="ko-KR" sz="1600" b="1" dirty="0"/>
              <a:t>There will be </a:t>
            </a:r>
            <a:r>
              <a:rPr lang="en-US" altLang="ko-KR" sz="1600" b="1" dirty="0" err="1"/>
              <a:t>featuremap</a:t>
            </a:r>
            <a:r>
              <a:rPr lang="en-US" altLang="ko-KR" sz="1600" b="1" dirty="0"/>
              <a:t> with number of groups.</a:t>
            </a:r>
          </a:p>
          <a:p>
            <a:r>
              <a:rPr lang="en-US" altLang="ko-KR" sz="1600" b="1" dirty="0"/>
              <a:t>And then it is added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Pointwise Convolution :</a:t>
            </a:r>
          </a:p>
          <a:p>
            <a:r>
              <a:rPr lang="en-US" altLang="ko-KR" sz="1600" b="1" dirty="0"/>
              <a:t>Calculate each channel with 1*1 convolution.</a:t>
            </a:r>
          </a:p>
          <a:p>
            <a:r>
              <a:rPr lang="en-US" altLang="ko-KR" sz="1600" b="1" dirty="0"/>
              <a:t>With this convolution, the input channel can be changed at output channel</a:t>
            </a:r>
          </a:p>
          <a:p>
            <a:endParaRPr lang="en-US" altLang="ko-KR" sz="1600" b="1" dirty="0"/>
          </a:p>
        </p:txBody>
      </p:sp>
      <p:sp>
        <p:nvSpPr>
          <p:cNvPr id="336" name="제목 1">
            <a:extLst>
              <a:ext uri="{FF2B5EF4-FFF2-40B4-BE49-F238E27FC236}">
                <a16:creationId xmlns:a16="http://schemas.microsoft.com/office/drawing/2014/main" id="{21AECE4A-898B-4CA6-BA51-F29304B78B62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6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1D1AB7-C6D4-4DA6-A730-109C23E5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19" y="676050"/>
            <a:ext cx="8266271" cy="451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C9C5D8-0F7E-43D9-A360-84C547DE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9" y="5167845"/>
            <a:ext cx="8266271" cy="14987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55FF1D7-C674-4E5B-89BF-889236FB6A62}"/>
              </a:ext>
            </a:extLst>
          </p:cNvPr>
          <p:cNvSpPr/>
          <p:nvPr/>
        </p:nvSpPr>
        <p:spPr>
          <a:xfrm>
            <a:off x="734774" y="2480266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63A0D9-5B5A-4989-9388-CF75E42A4741}"/>
              </a:ext>
            </a:extLst>
          </p:cNvPr>
          <p:cNvSpPr/>
          <p:nvPr/>
        </p:nvSpPr>
        <p:spPr>
          <a:xfrm>
            <a:off x="2588974" y="2480266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3098FF-9617-41C5-B813-1D70E944AE39}"/>
              </a:ext>
            </a:extLst>
          </p:cNvPr>
          <p:cNvSpPr/>
          <p:nvPr/>
        </p:nvSpPr>
        <p:spPr>
          <a:xfrm>
            <a:off x="7347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782B90-4D6A-4B7B-937E-13FB1993AB4B}"/>
              </a:ext>
            </a:extLst>
          </p:cNvPr>
          <p:cNvSpPr/>
          <p:nvPr/>
        </p:nvSpPr>
        <p:spPr>
          <a:xfrm>
            <a:off x="16618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AF1BFA-468A-4E88-AD94-1F4BD13FDCA5}"/>
              </a:ext>
            </a:extLst>
          </p:cNvPr>
          <p:cNvSpPr/>
          <p:nvPr/>
        </p:nvSpPr>
        <p:spPr>
          <a:xfrm>
            <a:off x="25889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E64E91-1CAC-4495-9FD9-4CB93C816F9B}"/>
              </a:ext>
            </a:extLst>
          </p:cNvPr>
          <p:cNvSpPr/>
          <p:nvPr/>
        </p:nvSpPr>
        <p:spPr>
          <a:xfrm>
            <a:off x="7347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A525FF-8EFA-47D7-B8BB-AB7644326760}"/>
              </a:ext>
            </a:extLst>
          </p:cNvPr>
          <p:cNvSpPr/>
          <p:nvPr/>
        </p:nvSpPr>
        <p:spPr>
          <a:xfrm>
            <a:off x="16618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5D393B-7151-48A1-8673-FBBE528FCC58}"/>
              </a:ext>
            </a:extLst>
          </p:cNvPr>
          <p:cNvSpPr/>
          <p:nvPr/>
        </p:nvSpPr>
        <p:spPr>
          <a:xfrm>
            <a:off x="25889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2DBA8-0641-49E0-9879-05E288D63B6C}"/>
              </a:ext>
            </a:extLst>
          </p:cNvPr>
          <p:cNvSpPr/>
          <p:nvPr/>
        </p:nvSpPr>
        <p:spPr>
          <a:xfrm>
            <a:off x="7347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38B3E4-FE64-4AD4-B8A8-5890785CBAC1}"/>
              </a:ext>
            </a:extLst>
          </p:cNvPr>
          <p:cNvSpPr/>
          <p:nvPr/>
        </p:nvSpPr>
        <p:spPr>
          <a:xfrm>
            <a:off x="16618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311AA9A-6046-4217-BF04-5DD81F098CDB}"/>
              </a:ext>
            </a:extLst>
          </p:cNvPr>
          <p:cNvSpPr/>
          <p:nvPr/>
        </p:nvSpPr>
        <p:spPr>
          <a:xfrm>
            <a:off x="25889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65B79A2-CA19-4025-81B1-C0BC46212510}"/>
              </a:ext>
            </a:extLst>
          </p:cNvPr>
          <p:cNvSpPr/>
          <p:nvPr/>
        </p:nvSpPr>
        <p:spPr>
          <a:xfrm>
            <a:off x="734774" y="4765126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28F37C2-1D31-475C-8509-FA37278F2192}"/>
              </a:ext>
            </a:extLst>
          </p:cNvPr>
          <p:cNvSpPr/>
          <p:nvPr/>
        </p:nvSpPr>
        <p:spPr>
          <a:xfrm>
            <a:off x="2588974" y="4765126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EB2248-F0E0-468D-B465-4F0694A9603C}"/>
              </a:ext>
            </a:extLst>
          </p:cNvPr>
          <p:cNvCxnSpPr>
            <a:stCxn id="7" idx="6"/>
          </p:cNvCxnSpPr>
          <p:nvPr/>
        </p:nvCxnSpPr>
        <p:spPr>
          <a:xfrm>
            <a:off x="937974" y="2581866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73AC33-4703-4BC6-AF04-5C35FE0F8D71}"/>
              </a:ext>
            </a:extLst>
          </p:cNvPr>
          <p:cNvCxnSpPr/>
          <p:nvPr/>
        </p:nvCxnSpPr>
        <p:spPr>
          <a:xfrm>
            <a:off x="937974" y="3132735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8AE272-B4DD-4761-9790-E7250DF2058A}"/>
              </a:ext>
            </a:extLst>
          </p:cNvPr>
          <p:cNvCxnSpPr/>
          <p:nvPr/>
        </p:nvCxnSpPr>
        <p:spPr>
          <a:xfrm>
            <a:off x="1865074" y="3132735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420C18-4E04-411D-A140-B7214E9BC745}"/>
              </a:ext>
            </a:extLst>
          </p:cNvPr>
          <p:cNvCxnSpPr/>
          <p:nvPr/>
        </p:nvCxnSpPr>
        <p:spPr>
          <a:xfrm>
            <a:off x="937974" y="369946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E106E7D-5A24-4823-887A-CAF38B5DF6D7}"/>
              </a:ext>
            </a:extLst>
          </p:cNvPr>
          <p:cNvCxnSpPr/>
          <p:nvPr/>
        </p:nvCxnSpPr>
        <p:spPr>
          <a:xfrm>
            <a:off x="1865074" y="369946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D4716C-2E87-497A-8C48-07D2591A6EA1}"/>
              </a:ext>
            </a:extLst>
          </p:cNvPr>
          <p:cNvCxnSpPr/>
          <p:nvPr/>
        </p:nvCxnSpPr>
        <p:spPr>
          <a:xfrm>
            <a:off x="950674" y="4288729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9324C5-0685-489E-8335-BA8664640FF8}"/>
              </a:ext>
            </a:extLst>
          </p:cNvPr>
          <p:cNvCxnSpPr/>
          <p:nvPr/>
        </p:nvCxnSpPr>
        <p:spPr>
          <a:xfrm>
            <a:off x="1877774" y="4288729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AD1511-0D06-497E-B7B5-17CB0BA99445}"/>
              </a:ext>
            </a:extLst>
          </p:cNvPr>
          <p:cNvCxnSpPr>
            <a:stCxn id="19" idx="6"/>
          </p:cNvCxnSpPr>
          <p:nvPr/>
        </p:nvCxnSpPr>
        <p:spPr>
          <a:xfrm flipV="1">
            <a:off x="937974" y="4854026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B838FF-9446-4238-8985-BDC428C9092D}"/>
              </a:ext>
            </a:extLst>
          </p:cNvPr>
          <p:cNvCxnSpPr>
            <a:endCxn id="20" idx="2"/>
          </p:cNvCxnSpPr>
          <p:nvPr/>
        </p:nvCxnSpPr>
        <p:spPr>
          <a:xfrm>
            <a:off x="1763474" y="4404757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B980B1-85EE-45B5-8D12-00C51519D6D3}"/>
              </a:ext>
            </a:extLst>
          </p:cNvPr>
          <p:cNvCxnSpPr/>
          <p:nvPr/>
        </p:nvCxnSpPr>
        <p:spPr>
          <a:xfrm flipV="1">
            <a:off x="2690574" y="2696166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7D080F-0039-4099-BF66-A5B824692E5F}"/>
              </a:ext>
            </a:extLst>
          </p:cNvPr>
          <p:cNvCxnSpPr/>
          <p:nvPr/>
        </p:nvCxnSpPr>
        <p:spPr>
          <a:xfrm flipV="1">
            <a:off x="2690574" y="3272435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40A5BB-83FD-4A4C-A87D-DB66272261AC}"/>
              </a:ext>
            </a:extLst>
          </p:cNvPr>
          <p:cNvCxnSpPr/>
          <p:nvPr/>
        </p:nvCxnSpPr>
        <p:spPr>
          <a:xfrm flipV="1">
            <a:off x="2690574" y="382503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4E3CB7F-8980-44AD-8A26-200A7BD05A18}"/>
              </a:ext>
            </a:extLst>
          </p:cNvPr>
          <p:cNvCxnSpPr/>
          <p:nvPr/>
        </p:nvCxnSpPr>
        <p:spPr>
          <a:xfrm flipV="1">
            <a:off x="2690574" y="4417457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E2218A-6A44-4E9F-A200-E41AF2799481}"/>
              </a:ext>
            </a:extLst>
          </p:cNvPr>
          <p:cNvSpPr/>
          <p:nvPr/>
        </p:nvSpPr>
        <p:spPr>
          <a:xfrm>
            <a:off x="1484074" y="2375798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ED0F320-E76D-4726-9F9D-D721C4C2F257}"/>
              </a:ext>
            </a:extLst>
          </p:cNvPr>
          <p:cNvCxnSpPr/>
          <p:nvPr/>
        </p:nvCxnSpPr>
        <p:spPr>
          <a:xfrm>
            <a:off x="1779349" y="3268990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D2F016-F0C9-4F22-9860-31D359421457}"/>
              </a:ext>
            </a:extLst>
          </p:cNvPr>
          <p:cNvCxnSpPr/>
          <p:nvPr/>
        </p:nvCxnSpPr>
        <p:spPr>
          <a:xfrm>
            <a:off x="1779349" y="382158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331EF4-7607-472D-8EEC-A13C5E83262C}"/>
              </a:ext>
            </a:extLst>
          </p:cNvPr>
          <p:cNvCxnSpPr/>
          <p:nvPr/>
        </p:nvCxnSpPr>
        <p:spPr>
          <a:xfrm>
            <a:off x="1779349" y="4414012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A8B7438-BC05-49F8-82A2-7C5C7612C0BD}"/>
              </a:ext>
            </a:extLst>
          </p:cNvPr>
          <p:cNvCxnSpPr/>
          <p:nvPr/>
        </p:nvCxnSpPr>
        <p:spPr>
          <a:xfrm>
            <a:off x="953849" y="2591121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408">
            <a:extLst>
              <a:ext uri="{FF2B5EF4-FFF2-40B4-BE49-F238E27FC236}">
                <a16:creationId xmlns:a16="http://schemas.microsoft.com/office/drawing/2014/main" id="{C32A23CC-C6C5-4BD2-A9FA-DDB08E29D51A}"/>
              </a:ext>
            </a:extLst>
          </p:cNvPr>
          <p:cNvCxnSpPr>
            <a:stCxn id="10" idx="0"/>
            <a:endCxn id="12" idx="0"/>
          </p:cNvCxnSpPr>
          <p:nvPr/>
        </p:nvCxnSpPr>
        <p:spPr>
          <a:xfrm rot="5400000" flipH="1" flipV="1">
            <a:off x="1763474" y="2104035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409">
            <a:extLst>
              <a:ext uri="{FF2B5EF4-FFF2-40B4-BE49-F238E27FC236}">
                <a16:creationId xmlns:a16="http://schemas.microsoft.com/office/drawing/2014/main" id="{745C39D6-F070-4D3D-9774-D803DDD8B803}"/>
              </a:ext>
            </a:extLst>
          </p:cNvPr>
          <p:cNvCxnSpPr/>
          <p:nvPr/>
        </p:nvCxnSpPr>
        <p:spPr>
          <a:xfrm rot="5400000" flipH="1" flipV="1">
            <a:off x="1757124" y="2676859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10">
            <a:extLst>
              <a:ext uri="{FF2B5EF4-FFF2-40B4-BE49-F238E27FC236}">
                <a16:creationId xmlns:a16="http://schemas.microsoft.com/office/drawing/2014/main" id="{C7A364FB-BA8A-4CE7-96CB-ABAF9FFD0E8B}"/>
              </a:ext>
            </a:extLst>
          </p:cNvPr>
          <p:cNvCxnSpPr/>
          <p:nvPr/>
        </p:nvCxnSpPr>
        <p:spPr>
          <a:xfrm rot="5400000" flipH="1" flipV="1">
            <a:off x="1757124" y="3256314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2CBE28-4978-4BEF-B6EE-41C250F27579}"/>
              </a:ext>
            </a:extLst>
          </p:cNvPr>
          <p:cNvSpPr/>
          <p:nvPr/>
        </p:nvSpPr>
        <p:spPr>
          <a:xfrm>
            <a:off x="1779349" y="2079003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F144FC-AB38-4FEB-888A-F2E43E4F6DA3}"/>
              </a:ext>
            </a:extLst>
          </p:cNvPr>
          <p:cNvCxnSpPr/>
          <p:nvPr/>
        </p:nvCxnSpPr>
        <p:spPr>
          <a:xfrm>
            <a:off x="2792174" y="257234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3C6CB4-DC05-4938-9A5F-2983336E3393}"/>
              </a:ext>
            </a:extLst>
          </p:cNvPr>
          <p:cNvCxnSpPr>
            <a:cxnSpLocks/>
          </p:cNvCxnSpPr>
          <p:nvPr/>
        </p:nvCxnSpPr>
        <p:spPr>
          <a:xfrm>
            <a:off x="2792174" y="3123210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07D2885-2BDE-417C-B7A8-556BC43D56EB}"/>
              </a:ext>
            </a:extLst>
          </p:cNvPr>
          <p:cNvCxnSpPr>
            <a:cxnSpLocks/>
          </p:cNvCxnSpPr>
          <p:nvPr/>
        </p:nvCxnSpPr>
        <p:spPr>
          <a:xfrm>
            <a:off x="2792174" y="370264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5ED5888-D70A-4E69-AD90-B2F60805D8F8}"/>
              </a:ext>
            </a:extLst>
          </p:cNvPr>
          <p:cNvCxnSpPr>
            <a:cxnSpLocks/>
          </p:cNvCxnSpPr>
          <p:nvPr/>
        </p:nvCxnSpPr>
        <p:spPr>
          <a:xfrm>
            <a:off x="2792174" y="4279204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41BD65-1941-4C47-9F61-820314ADD41E}"/>
              </a:ext>
            </a:extLst>
          </p:cNvPr>
          <p:cNvCxnSpPr>
            <a:cxnSpLocks/>
          </p:cNvCxnSpPr>
          <p:nvPr/>
        </p:nvCxnSpPr>
        <p:spPr>
          <a:xfrm>
            <a:off x="2792174" y="485720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B5E3E8D-1A5C-42FE-9861-80ADB50D2103}"/>
              </a:ext>
            </a:extLst>
          </p:cNvPr>
          <p:cNvSpPr/>
          <p:nvPr/>
        </p:nvSpPr>
        <p:spPr>
          <a:xfrm>
            <a:off x="704168" y="2413122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C6CFD2-FDBA-49E3-827A-492F2C1B4669}"/>
              </a:ext>
            </a:extLst>
          </p:cNvPr>
          <p:cNvSpPr/>
          <p:nvPr/>
        </p:nvSpPr>
        <p:spPr>
          <a:xfrm>
            <a:off x="631819" y="5031634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B55497-FFF9-462D-9273-DD5A087BA026}"/>
              </a:ext>
            </a:extLst>
          </p:cNvPr>
          <p:cNvSpPr/>
          <p:nvPr/>
        </p:nvSpPr>
        <p:spPr>
          <a:xfrm>
            <a:off x="652951" y="4350564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20452B-1272-42D5-BF12-14BAD98A9FA5}"/>
              </a:ext>
            </a:extLst>
          </p:cNvPr>
          <p:cNvSpPr/>
          <p:nvPr/>
        </p:nvSpPr>
        <p:spPr>
          <a:xfrm>
            <a:off x="652951" y="375591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AC6BE1-F61B-4522-B5CE-431C9B3AEAA8}"/>
              </a:ext>
            </a:extLst>
          </p:cNvPr>
          <p:cNvSpPr/>
          <p:nvPr/>
        </p:nvSpPr>
        <p:spPr>
          <a:xfrm>
            <a:off x="652951" y="3177916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15B895-5FCD-4ADD-8B7C-6D200B221F10}"/>
              </a:ext>
            </a:extLst>
          </p:cNvPr>
          <p:cNvSpPr/>
          <p:nvPr/>
        </p:nvSpPr>
        <p:spPr>
          <a:xfrm>
            <a:off x="652951" y="261886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9AE8EA-E35B-4531-9E22-EEDF2220BC69}"/>
              </a:ext>
            </a:extLst>
          </p:cNvPr>
          <p:cNvSpPr/>
          <p:nvPr/>
        </p:nvSpPr>
        <p:spPr>
          <a:xfrm>
            <a:off x="258351" y="642814"/>
            <a:ext cx="2311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Convblock</a:t>
            </a:r>
            <a:endParaRPr lang="en-US" altLang="ko-KR" sz="1600" b="1" dirty="0"/>
          </a:p>
          <a:p>
            <a:r>
              <a:rPr lang="en-US" altLang="ko-KR" sz="1600" b="1" dirty="0"/>
              <a:t>Pointwise </a:t>
            </a:r>
            <a:r>
              <a:rPr lang="en-US" altLang="ko-KR" sz="1600" b="1" dirty="0" err="1"/>
              <a:t>Convblock</a:t>
            </a:r>
            <a:endParaRPr lang="en-US" altLang="ko-KR" sz="1600" b="1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29D11C8D-EED0-4360-815D-E96BCB4F5D74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Focal_Loss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compared with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CrossEntropy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Limitations of 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38E6F-672B-4DE9-83C0-16DEDB43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240190"/>
            <a:ext cx="5884837" cy="120183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74F9547-55DE-438B-843A-090E43F030DC}"/>
              </a:ext>
            </a:extLst>
          </p:cNvPr>
          <p:cNvSpPr/>
          <p:nvPr/>
        </p:nvSpPr>
        <p:spPr>
          <a:xfrm>
            <a:off x="1502228" y="1641924"/>
            <a:ext cx="277585" cy="359229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FA8305-26D0-4EA6-AB91-9228B18BC690}"/>
              </a:ext>
            </a:extLst>
          </p:cNvPr>
          <p:cNvCxnSpPr>
            <a:cxnSpLocks/>
          </p:cNvCxnSpPr>
          <p:nvPr/>
        </p:nvCxnSpPr>
        <p:spPr>
          <a:xfrm>
            <a:off x="1650546" y="2020203"/>
            <a:ext cx="8165" cy="359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2E4812E7-74AD-4036-8AEF-7B75F9AD9155}"/>
              </a:ext>
            </a:extLst>
          </p:cNvPr>
          <p:cNvSpPr txBox="1">
            <a:spLocks/>
          </p:cNvSpPr>
          <p:nvPr/>
        </p:nvSpPr>
        <p:spPr>
          <a:xfrm>
            <a:off x="753724" y="2323432"/>
            <a:ext cx="233733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Ground-truth class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6FE18EC-F497-46E2-978A-29A8E7810FC0}"/>
              </a:ext>
            </a:extLst>
          </p:cNvPr>
          <p:cNvSpPr txBox="1">
            <a:spLocks/>
          </p:cNvSpPr>
          <p:nvPr/>
        </p:nvSpPr>
        <p:spPr>
          <a:xfrm>
            <a:off x="375596" y="934761"/>
            <a:ext cx="2883170" cy="245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Estimated probability for class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DC271E-D641-42E3-A8F8-1161DC715088}"/>
              </a:ext>
            </a:extLst>
          </p:cNvPr>
          <p:cNvSpPr/>
          <p:nvPr/>
        </p:nvSpPr>
        <p:spPr>
          <a:xfrm>
            <a:off x="1183822" y="1641923"/>
            <a:ext cx="277585" cy="359229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BD93BE-6878-4BFF-AA2A-B7BAEBE069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322614" y="1275778"/>
            <a:ext cx="1" cy="366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C8DE1-E7EB-4FE3-87E0-43DC65DC0803}"/>
              </a:ext>
            </a:extLst>
          </p:cNvPr>
          <p:cNvCxnSpPr>
            <a:cxnSpLocks/>
          </p:cNvCxnSpPr>
          <p:nvPr/>
        </p:nvCxnSpPr>
        <p:spPr>
          <a:xfrm flipV="1">
            <a:off x="8148062" y="1215109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67E9E1-37B2-4E97-B39D-2841DC228129}"/>
              </a:ext>
            </a:extLst>
          </p:cNvPr>
          <p:cNvCxnSpPr>
            <a:cxnSpLocks/>
          </p:cNvCxnSpPr>
          <p:nvPr/>
        </p:nvCxnSpPr>
        <p:spPr>
          <a:xfrm>
            <a:off x="7570260" y="4734932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C7C7E879-A721-4DE5-81B8-065F92AF0668}"/>
              </a:ext>
            </a:extLst>
          </p:cNvPr>
          <p:cNvSpPr txBox="1">
            <a:spLocks/>
          </p:cNvSpPr>
          <p:nvPr/>
        </p:nvSpPr>
        <p:spPr>
          <a:xfrm>
            <a:off x="11511643" y="460060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BCB8B4E-C4D4-4DA9-99AB-6600B515B25C}"/>
              </a:ext>
            </a:extLst>
          </p:cNvPr>
          <p:cNvSpPr txBox="1">
            <a:spLocks/>
          </p:cNvSpPr>
          <p:nvPr/>
        </p:nvSpPr>
        <p:spPr>
          <a:xfrm>
            <a:off x="7847026" y="914010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0FD842-9D16-4E99-B0E5-E968E741D19C}"/>
              </a:ext>
            </a:extLst>
          </p:cNvPr>
          <p:cNvCxnSpPr/>
          <p:nvPr/>
        </p:nvCxnSpPr>
        <p:spPr>
          <a:xfrm flipV="1">
            <a:off x="9010754" y="4600415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3ADFCF6-10BF-46C1-9CCA-52DA303BE0D2}"/>
              </a:ext>
            </a:extLst>
          </p:cNvPr>
          <p:cNvSpPr txBox="1">
            <a:spLocks/>
          </p:cNvSpPr>
          <p:nvPr/>
        </p:nvSpPr>
        <p:spPr>
          <a:xfrm>
            <a:off x="8743768" y="4758967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F1DCD543-2E6F-4E77-A081-7AC06183E428}"/>
              </a:ext>
            </a:extLst>
          </p:cNvPr>
          <p:cNvSpPr/>
          <p:nvPr/>
        </p:nvSpPr>
        <p:spPr>
          <a:xfrm>
            <a:off x="8191500" y="1350732"/>
            <a:ext cx="3381143" cy="4392336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1143" h="4392336">
                <a:moveTo>
                  <a:pt x="3276600" y="4352925"/>
                </a:moveTo>
                <a:cubicBezTo>
                  <a:pt x="3378994" y="4387056"/>
                  <a:pt x="3481388" y="4421188"/>
                  <a:pt x="3190875" y="4352925"/>
                </a:cubicBezTo>
                <a:cubicBezTo>
                  <a:pt x="2900362" y="4284662"/>
                  <a:pt x="1927225" y="4100512"/>
                  <a:pt x="1533525" y="3943350"/>
                </a:cubicBezTo>
                <a:cubicBezTo>
                  <a:pt x="1139825" y="3786188"/>
                  <a:pt x="1042987" y="3667125"/>
                  <a:pt x="828675" y="3409950"/>
                </a:cubicBez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F9E3312-BBB7-45BE-A0D0-BD470FA5EDB8}"/>
              </a:ext>
            </a:extLst>
          </p:cNvPr>
          <p:cNvSpPr/>
          <p:nvPr/>
        </p:nvSpPr>
        <p:spPr>
          <a:xfrm>
            <a:off x="2552700" y="1350732"/>
            <a:ext cx="3400424" cy="42909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E0EE73E-4233-4CA5-A6B6-65AED8E81003}"/>
              </a:ext>
            </a:extLst>
          </p:cNvPr>
          <p:cNvSpPr/>
          <p:nvPr/>
        </p:nvSpPr>
        <p:spPr>
          <a:xfrm>
            <a:off x="2563585" y="1852237"/>
            <a:ext cx="3704969" cy="429099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861CAA15-96C9-450B-A5B5-83EF24178C6C}"/>
              </a:ext>
            </a:extLst>
          </p:cNvPr>
          <p:cNvSpPr txBox="1">
            <a:spLocks/>
          </p:cNvSpPr>
          <p:nvPr/>
        </p:nvSpPr>
        <p:spPr>
          <a:xfrm>
            <a:off x="1464971" y="2755351"/>
            <a:ext cx="624108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GT, loss get lower if probability goes to (1)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164B1A4-9636-43D8-A758-98E420B7F39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953124" y="1565282"/>
            <a:ext cx="752476" cy="1190069"/>
          </a:xfrm>
          <a:prstGeom prst="bentConnector2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>
            <a:extLst>
              <a:ext uri="{FF2B5EF4-FFF2-40B4-BE49-F238E27FC236}">
                <a16:creationId xmlns:a16="http://schemas.microsoft.com/office/drawing/2014/main" id="{5419E65A-31A4-445B-A419-B0054FC546C9}"/>
              </a:ext>
            </a:extLst>
          </p:cNvPr>
          <p:cNvSpPr txBox="1">
            <a:spLocks/>
          </p:cNvSpPr>
          <p:nvPr/>
        </p:nvSpPr>
        <p:spPr>
          <a:xfrm>
            <a:off x="11495939" y="5617979"/>
            <a:ext cx="76572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y=1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F72A167-61F7-4931-BDCA-29B294E77DB0}"/>
              </a:ext>
            </a:extLst>
          </p:cNvPr>
          <p:cNvCxnSpPr/>
          <p:nvPr/>
        </p:nvCxnSpPr>
        <p:spPr>
          <a:xfrm flipV="1">
            <a:off x="9010754" y="1268826"/>
            <a:ext cx="0" cy="406782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BC467032-3DEE-417D-9B66-DEC37B313502}"/>
              </a:ext>
            </a:extLst>
          </p:cNvPr>
          <p:cNvSpPr/>
          <p:nvPr/>
        </p:nvSpPr>
        <p:spPr>
          <a:xfrm>
            <a:off x="8143875" y="1274532"/>
            <a:ext cx="800100" cy="3448050"/>
          </a:xfrm>
          <a:custGeom>
            <a:avLst/>
            <a:gdLst>
              <a:gd name="connsiteX0" fmla="*/ 0 w 800100"/>
              <a:gd name="connsiteY0" fmla="*/ 3448050 h 3448050"/>
              <a:gd name="connsiteX1" fmla="*/ 257175 w 800100"/>
              <a:gd name="connsiteY1" fmla="*/ 3333750 h 3448050"/>
              <a:gd name="connsiteX2" fmla="*/ 542925 w 800100"/>
              <a:gd name="connsiteY2" fmla="*/ 2857500 h 3448050"/>
              <a:gd name="connsiteX3" fmla="*/ 733425 w 800100"/>
              <a:gd name="connsiteY3" fmla="*/ 1609725 h 3448050"/>
              <a:gd name="connsiteX4" fmla="*/ 800100 w 800100"/>
              <a:gd name="connsiteY4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3448050">
                <a:moveTo>
                  <a:pt x="0" y="3448050"/>
                </a:moveTo>
                <a:cubicBezTo>
                  <a:pt x="83343" y="3440112"/>
                  <a:pt x="166687" y="3432175"/>
                  <a:pt x="257175" y="3333750"/>
                </a:cubicBezTo>
                <a:cubicBezTo>
                  <a:pt x="347663" y="3235325"/>
                  <a:pt x="463550" y="3144838"/>
                  <a:pt x="542925" y="2857500"/>
                </a:cubicBezTo>
                <a:cubicBezTo>
                  <a:pt x="622300" y="2570162"/>
                  <a:pt x="690563" y="2085975"/>
                  <a:pt x="733425" y="1609725"/>
                </a:cubicBezTo>
                <a:cubicBezTo>
                  <a:pt x="776288" y="1133475"/>
                  <a:pt x="788194" y="566737"/>
                  <a:pt x="80010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B6B95F7A-2092-4542-91F4-535D6BE68DFF}"/>
              </a:ext>
            </a:extLst>
          </p:cNvPr>
          <p:cNvSpPr txBox="1">
            <a:spLocks/>
          </p:cNvSpPr>
          <p:nvPr/>
        </p:nvSpPr>
        <p:spPr>
          <a:xfrm>
            <a:off x="7847687" y="4757565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8C44112-1953-400F-9635-3C368D86B65B}"/>
              </a:ext>
            </a:extLst>
          </p:cNvPr>
          <p:cNvSpPr/>
          <p:nvPr/>
        </p:nvSpPr>
        <p:spPr>
          <a:xfrm>
            <a:off x="1502228" y="2755351"/>
            <a:ext cx="5900077" cy="31671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9FBCF8C-4DB6-48E4-A978-94CE1B0CD696}"/>
              </a:ext>
            </a:extLst>
          </p:cNvPr>
          <p:cNvSpPr/>
          <p:nvPr/>
        </p:nvSpPr>
        <p:spPr>
          <a:xfrm>
            <a:off x="1683203" y="3365460"/>
            <a:ext cx="5947702" cy="31671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0AB1BA2F-17C8-4AA4-9419-10F719658A7A}"/>
              </a:ext>
            </a:extLst>
          </p:cNvPr>
          <p:cNvSpPr txBox="1">
            <a:spLocks/>
          </p:cNvSpPr>
          <p:nvPr/>
        </p:nvSpPr>
        <p:spPr>
          <a:xfrm>
            <a:off x="1663176" y="3376268"/>
            <a:ext cx="6088059" cy="316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BG, loss get lower if probability goes to (0)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711B844-4032-486D-9547-25942A0C4171}"/>
              </a:ext>
            </a:extLst>
          </p:cNvPr>
          <p:cNvSpPr/>
          <p:nvPr/>
        </p:nvSpPr>
        <p:spPr>
          <a:xfrm>
            <a:off x="6276975" y="2046057"/>
            <a:ext cx="1219200" cy="1323975"/>
          </a:xfrm>
          <a:custGeom>
            <a:avLst/>
            <a:gdLst>
              <a:gd name="connsiteX0" fmla="*/ 0 w 1219200"/>
              <a:gd name="connsiteY0" fmla="*/ 0 h 1323975"/>
              <a:gd name="connsiteX1" fmla="*/ 1219200 w 1219200"/>
              <a:gd name="connsiteY1" fmla="*/ 0 h 1323975"/>
              <a:gd name="connsiteX2" fmla="*/ 1219200 w 1219200"/>
              <a:gd name="connsiteY2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323975">
                <a:moveTo>
                  <a:pt x="0" y="0"/>
                </a:moveTo>
                <a:lnTo>
                  <a:pt x="1219200" y="0"/>
                </a:lnTo>
                <a:lnTo>
                  <a:pt x="1219200" y="1323975"/>
                </a:ln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AC190719-504C-42E2-B2E4-83036AA1E02E}"/>
              </a:ext>
            </a:extLst>
          </p:cNvPr>
          <p:cNvSpPr txBox="1">
            <a:spLocks/>
          </p:cNvSpPr>
          <p:nvPr/>
        </p:nvSpPr>
        <p:spPr>
          <a:xfrm>
            <a:off x="194063" y="-2418268"/>
            <a:ext cx="11089988" cy="194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1stage detector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GT, BG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간에 극심한 불균형이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있을때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 위해 고안됐습니다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A41BE2A2-AC7F-4FCE-AD7D-98606F11645B}"/>
              </a:ext>
            </a:extLst>
          </p:cNvPr>
          <p:cNvSpPr txBox="1">
            <a:spLocks/>
          </p:cNvSpPr>
          <p:nvPr/>
        </p:nvSpPr>
        <p:spPr>
          <a:xfrm>
            <a:off x="8627890" y="957816"/>
            <a:ext cx="10971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otherwise</a:t>
            </a: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A6C94E40-2EE4-401A-A46C-C339DAB65E5D}"/>
              </a:ext>
            </a:extLst>
          </p:cNvPr>
          <p:cNvSpPr/>
          <p:nvPr/>
        </p:nvSpPr>
        <p:spPr>
          <a:xfrm>
            <a:off x="219075" y="788757"/>
            <a:ext cx="11868150" cy="5257800"/>
          </a:xfrm>
          <a:custGeom>
            <a:avLst/>
            <a:gdLst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790575 h 5257800"/>
              <a:gd name="connsiteX8" fmla="*/ 9525 w 11868150"/>
              <a:gd name="connsiteY8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647700 w 11868150"/>
              <a:gd name="connsiteY7" fmla="*/ 1885950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3057525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8801100 w 11868150"/>
              <a:gd name="connsiteY4" fmla="*/ 473392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524827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8150" h="5257800">
                <a:moveTo>
                  <a:pt x="9525" y="0"/>
                </a:moveTo>
                <a:lnTo>
                  <a:pt x="11858625" y="0"/>
                </a:lnTo>
                <a:lnTo>
                  <a:pt x="11868150" y="5257800"/>
                </a:lnTo>
                <a:lnTo>
                  <a:pt x="11239500" y="5248275"/>
                </a:lnTo>
                <a:lnTo>
                  <a:pt x="7353300" y="5248275"/>
                </a:lnTo>
                <a:lnTo>
                  <a:pt x="7353300" y="4448175"/>
                </a:lnTo>
                <a:lnTo>
                  <a:pt x="7343775" y="3048000"/>
                </a:lnTo>
                <a:lnTo>
                  <a:pt x="1352550" y="3057525"/>
                </a:lnTo>
                <a:lnTo>
                  <a:pt x="0" y="3057525"/>
                </a:lnTo>
                <a:lnTo>
                  <a:pt x="0" y="790575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0C85415F-433C-4D99-985A-F49BAE098F6E}"/>
              </a:ext>
            </a:extLst>
          </p:cNvPr>
          <p:cNvSpPr txBox="1">
            <a:spLocks/>
          </p:cNvSpPr>
          <p:nvPr/>
        </p:nvSpPr>
        <p:spPr>
          <a:xfrm>
            <a:off x="316302" y="4246881"/>
            <a:ext cx="7232887" cy="2279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Limitations :</a:t>
            </a:r>
          </a:p>
          <a:p>
            <a:pPr algn="l"/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During training procedure in 1stage_detector, if there is extreme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-balance between foreground(GT) and background, accuracy can be low.</a:t>
            </a: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9460DFA-9FE6-44B0-931C-DBD4249CCE18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56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B7FC7F59-3A1D-4393-853A-20CF1FC5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40" y="1297117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DE6A55-7487-490C-B9DF-578FCFE0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391" y="2262344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892D37F-A5FA-4E99-A15A-0F841C7E2FE6}"/>
              </a:ext>
            </a:extLst>
          </p:cNvPr>
          <p:cNvSpPr/>
          <p:nvPr/>
        </p:nvSpPr>
        <p:spPr>
          <a:xfrm>
            <a:off x="7592986" y="4731635"/>
            <a:ext cx="1050532" cy="1051975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그림 2048">
            <a:extLst>
              <a:ext uri="{FF2B5EF4-FFF2-40B4-BE49-F238E27FC236}">
                <a16:creationId xmlns:a16="http://schemas.microsoft.com/office/drawing/2014/main" id="{7421FAD2-0984-4225-8193-72DE0AC36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79" y="1635064"/>
            <a:ext cx="1070547" cy="95285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2D71B88-FE07-4D3C-9AAB-9750A775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81" y="1066059"/>
            <a:ext cx="1965463" cy="509107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Trials for Class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-balance</a:t>
            </a:r>
          </a:p>
        </p:txBody>
      </p:sp>
      <p:pic>
        <p:nvPicPr>
          <p:cNvPr id="4" name="Picture 4" descr="https://images.velog.io/images/skhim520/post/24ba6909-769a-42a7-9cf8-f72d5f3ca4f4/image.png">
            <a:extLst>
              <a:ext uri="{FF2B5EF4-FFF2-40B4-BE49-F238E27FC236}">
                <a16:creationId xmlns:a16="http://schemas.microsoft.com/office/drawing/2014/main" id="{9AA8A2F3-8900-47E6-8890-E8B24AA7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7" y="734641"/>
            <a:ext cx="518454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BB0F81-390F-4088-A74F-FC0ED75A42DC}"/>
              </a:ext>
            </a:extLst>
          </p:cNvPr>
          <p:cNvSpPr/>
          <p:nvPr/>
        </p:nvSpPr>
        <p:spPr>
          <a:xfrm>
            <a:off x="3090928" y="259043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697DFF-CB17-44E6-894B-D8D484370DE6}"/>
              </a:ext>
            </a:extLst>
          </p:cNvPr>
          <p:cNvSpPr/>
          <p:nvPr/>
        </p:nvSpPr>
        <p:spPr>
          <a:xfrm>
            <a:off x="3469283" y="4062323"/>
            <a:ext cx="1842737" cy="524278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173393-08DB-4E1F-BCF0-0B80E780DA18}"/>
              </a:ext>
            </a:extLst>
          </p:cNvPr>
          <p:cNvSpPr/>
          <p:nvPr/>
        </p:nvSpPr>
        <p:spPr>
          <a:xfrm>
            <a:off x="426321" y="3977006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ko-KR" altLang="en-US" sz="1400" b="1" dirty="0" err="1"/>
              <a:t>object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0137BE-DFC8-4375-9377-029422FD1643}"/>
              </a:ext>
            </a:extLst>
          </p:cNvPr>
          <p:cNvSpPr/>
          <p:nvPr/>
        </p:nvSpPr>
        <p:spPr>
          <a:xfrm>
            <a:off x="439279" y="3996056"/>
            <a:ext cx="212343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5D81267-601D-46FD-AC30-86866DA085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7" y="1948832"/>
            <a:ext cx="1978147" cy="1235257"/>
          </a:xfrm>
          <a:prstGeom prst="bentConnector3">
            <a:avLst>
              <a:gd name="adj1" fmla="val 998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566290-1326-4EA2-A2CF-CBED1C8E9472}"/>
              </a:ext>
            </a:extLst>
          </p:cNvPr>
          <p:cNvSpPr/>
          <p:nvPr/>
        </p:nvSpPr>
        <p:spPr>
          <a:xfrm>
            <a:off x="426321" y="3186202"/>
            <a:ext cx="654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10:1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4917FF-6264-4EEC-B697-16200C621934}"/>
              </a:ext>
            </a:extLst>
          </p:cNvPr>
          <p:cNvSpPr/>
          <p:nvPr/>
        </p:nvSpPr>
        <p:spPr>
          <a:xfrm>
            <a:off x="2736351" y="2228412"/>
            <a:ext cx="1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Confidence Loss</a:t>
            </a:r>
            <a:endParaRPr lang="ko-KR" altLang="en-US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DC9376-103E-4EEF-A8E4-459E60BF25B5}"/>
              </a:ext>
            </a:extLst>
          </p:cNvPr>
          <p:cNvSpPr/>
          <p:nvPr/>
        </p:nvSpPr>
        <p:spPr>
          <a:xfrm>
            <a:off x="3314979" y="3750391"/>
            <a:ext cx="2563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Class Probability Loss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FE3BE3-AFCE-4703-9A81-8525FC33AA17}"/>
              </a:ext>
            </a:extLst>
          </p:cNvPr>
          <p:cNvSpPr/>
          <p:nvPr/>
        </p:nvSpPr>
        <p:spPr>
          <a:xfrm>
            <a:off x="1310310" y="4744644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ECB185-65C8-44AD-8954-57EFF24C378B}"/>
              </a:ext>
            </a:extLst>
          </p:cNvPr>
          <p:cNvSpPr/>
          <p:nvPr/>
        </p:nvSpPr>
        <p:spPr>
          <a:xfrm>
            <a:off x="1323268" y="4792269"/>
            <a:ext cx="1973280" cy="2634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B070BAC-2859-46F1-A65B-4D9A825870D9}"/>
              </a:ext>
            </a:extLst>
          </p:cNvPr>
          <p:cNvCxnSpPr>
            <a:cxnSpLocks/>
          </p:cNvCxnSpPr>
          <p:nvPr/>
        </p:nvCxnSpPr>
        <p:spPr>
          <a:xfrm flipV="1">
            <a:off x="1914771" y="2880994"/>
            <a:ext cx="1176159" cy="1121413"/>
          </a:xfrm>
          <a:prstGeom prst="bentConnector3">
            <a:avLst>
              <a:gd name="adj1" fmla="val -18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108532D-5F33-4E37-B4BD-9BF6E572F9A2}"/>
              </a:ext>
            </a:extLst>
          </p:cNvPr>
          <p:cNvSpPr/>
          <p:nvPr/>
        </p:nvSpPr>
        <p:spPr>
          <a:xfrm>
            <a:off x="3344122" y="331208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C5FD1BD-9C31-48B0-8929-3BA15A8AC3EC}"/>
              </a:ext>
            </a:extLst>
          </p:cNvPr>
          <p:cNvCxnSpPr>
            <a:stCxn id="35" idx="3"/>
          </p:cNvCxnSpPr>
          <p:nvPr/>
        </p:nvCxnSpPr>
        <p:spPr>
          <a:xfrm flipV="1">
            <a:off x="3296548" y="4586601"/>
            <a:ext cx="1023662" cy="337389"/>
          </a:xfrm>
          <a:prstGeom prst="bentConnector3">
            <a:avLst>
              <a:gd name="adj1" fmla="val 983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E2A7996-C00F-49EC-94C9-74D80F22C874}"/>
              </a:ext>
            </a:extLst>
          </p:cNvPr>
          <p:cNvSpPr/>
          <p:nvPr/>
        </p:nvSpPr>
        <p:spPr>
          <a:xfrm>
            <a:off x="243049" y="566806"/>
            <a:ext cx="5297572" cy="4605269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0D9E99-3712-4098-929B-BA2AF1E9947E}"/>
              </a:ext>
            </a:extLst>
          </p:cNvPr>
          <p:cNvSpPr/>
          <p:nvPr/>
        </p:nvSpPr>
        <p:spPr>
          <a:xfrm>
            <a:off x="473609" y="713231"/>
            <a:ext cx="493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YOLO : confidence loss +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</a:rPr>
              <a:t>class_pr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 loss with weight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88EF0B-BD26-4031-AA3D-F922BA218A12}"/>
              </a:ext>
            </a:extLst>
          </p:cNvPr>
          <p:cNvSpPr/>
          <p:nvPr/>
        </p:nvSpPr>
        <p:spPr>
          <a:xfrm>
            <a:off x="6224980" y="532196"/>
            <a:ext cx="2910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SSD : Hard negative mining</a:t>
            </a:r>
            <a:endParaRPr lang="ko-KR" altLang="en-US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D46FD2-D312-404D-8E06-F4A44DE0D5C5}"/>
              </a:ext>
            </a:extLst>
          </p:cNvPr>
          <p:cNvSpPr/>
          <p:nvPr/>
        </p:nvSpPr>
        <p:spPr>
          <a:xfrm>
            <a:off x="876317" y="5437430"/>
            <a:ext cx="3877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</a:rPr>
              <a:t>CrossEntropy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: give weighting factor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𝛂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5BE8CA7-6363-4BB3-93C9-A31BD7E67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636" y="5873161"/>
            <a:ext cx="2581777" cy="664769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2483FE2-7880-4843-BE80-4EA62516BF33}"/>
              </a:ext>
            </a:extLst>
          </p:cNvPr>
          <p:cNvSpPr/>
          <p:nvPr/>
        </p:nvSpPr>
        <p:spPr>
          <a:xfrm>
            <a:off x="266896" y="5349674"/>
            <a:ext cx="5297572" cy="134842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7FD0D57-23B5-4B0B-BAB9-7B923FAA6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654" y="1155563"/>
            <a:ext cx="1161326" cy="643008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75FDF22-C505-4501-822F-C0B4EA65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03" y="1649919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71DD15B-CDF6-45AE-930F-4372D2193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339" y="1412890"/>
            <a:ext cx="517920" cy="180572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FDF4903F-79BC-4D69-A31B-4B7D098ED8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5493" y="2642196"/>
            <a:ext cx="1625478" cy="813919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F1D35E-60EE-4C59-9F62-66AC65C64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4192" y="1457041"/>
            <a:ext cx="519114" cy="108872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CB203F22-B77E-4451-B251-38E6557B3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4288" y="2945638"/>
            <a:ext cx="1349941" cy="971806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755E1C-2AD1-4D80-9BFE-BB98191AEF92}"/>
              </a:ext>
            </a:extLst>
          </p:cNvPr>
          <p:cNvSpPr/>
          <p:nvPr/>
        </p:nvSpPr>
        <p:spPr>
          <a:xfrm>
            <a:off x="7750651" y="4888290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Positive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53" name="화살표: 오른쪽 2052">
            <a:extLst>
              <a:ext uri="{FF2B5EF4-FFF2-40B4-BE49-F238E27FC236}">
                <a16:creationId xmlns:a16="http://schemas.microsoft.com/office/drawing/2014/main" id="{5E160D06-8844-4871-AF18-BE094255DF66}"/>
              </a:ext>
            </a:extLst>
          </p:cNvPr>
          <p:cNvSpPr/>
          <p:nvPr/>
        </p:nvSpPr>
        <p:spPr>
          <a:xfrm>
            <a:off x="8912830" y="5084136"/>
            <a:ext cx="345698" cy="27759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7FB51F1A-7223-4C8C-8F8A-E50007E5F3C6}"/>
              </a:ext>
            </a:extLst>
          </p:cNvPr>
          <p:cNvSpPr/>
          <p:nvPr/>
        </p:nvSpPr>
        <p:spPr>
          <a:xfrm>
            <a:off x="8956140" y="2297142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2364D251-D5ED-4183-87E0-3382710623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783" y="1299382"/>
            <a:ext cx="596988" cy="1700848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id="{BCB57885-87EE-42B3-A23D-7D8DFFF4C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7084" y="2320800"/>
            <a:ext cx="747502" cy="124128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A5901325-A57C-443F-B990-8D985BD5FC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6425" y="4234972"/>
            <a:ext cx="713793" cy="182731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BEC558DE-ACA5-42E2-9079-2B1B11DC76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1923" y="4347222"/>
            <a:ext cx="704054" cy="18639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CF15578-FD97-4A74-B824-1D7B62397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3024" y="1019853"/>
            <a:ext cx="517920" cy="180572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F243D755-BE45-43BD-895D-EFA489BD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355" y="1191784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sp>
        <p:nvSpPr>
          <p:cNvPr id="2060" name="사각형: 둥근 모서리 2059">
            <a:extLst>
              <a:ext uri="{FF2B5EF4-FFF2-40B4-BE49-F238E27FC236}">
                <a16:creationId xmlns:a16="http://schemas.microsoft.com/office/drawing/2014/main" id="{58F29874-535E-45EB-B550-35F2F9E604AE}"/>
              </a:ext>
            </a:extLst>
          </p:cNvPr>
          <p:cNvSpPr/>
          <p:nvPr/>
        </p:nvSpPr>
        <p:spPr>
          <a:xfrm>
            <a:off x="9466586" y="876300"/>
            <a:ext cx="2304168" cy="554208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F3C126F-A459-4149-9563-E1575400A2DD}"/>
              </a:ext>
            </a:extLst>
          </p:cNvPr>
          <p:cNvSpPr/>
          <p:nvPr/>
        </p:nvSpPr>
        <p:spPr>
          <a:xfrm>
            <a:off x="10010547" y="506968"/>
            <a:ext cx="1352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MINIBATCH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061" name="사각형: 둥근 모서리 2060">
            <a:extLst>
              <a:ext uri="{FF2B5EF4-FFF2-40B4-BE49-F238E27FC236}">
                <a16:creationId xmlns:a16="http://schemas.microsoft.com/office/drawing/2014/main" id="{264684E9-94E2-49F0-BD4B-E245AD359949}"/>
              </a:ext>
            </a:extLst>
          </p:cNvPr>
          <p:cNvSpPr/>
          <p:nvPr/>
        </p:nvSpPr>
        <p:spPr>
          <a:xfrm>
            <a:off x="5756532" y="454078"/>
            <a:ext cx="6252810" cy="6189358"/>
          </a:xfrm>
          <a:custGeom>
            <a:avLst/>
            <a:gdLst>
              <a:gd name="connsiteX0" fmla="*/ 0 w 6252810"/>
              <a:gd name="connsiteY0" fmla="*/ 1028649 h 6171773"/>
              <a:gd name="connsiteX1" fmla="*/ 1028649 w 6252810"/>
              <a:gd name="connsiteY1" fmla="*/ 0 h 6171773"/>
              <a:gd name="connsiteX2" fmla="*/ 5224161 w 6252810"/>
              <a:gd name="connsiteY2" fmla="*/ 0 h 6171773"/>
              <a:gd name="connsiteX3" fmla="*/ 6252810 w 6252810"/>
              <a:gd name="connsiteY3" fmla="*/ 1028649 h 6171773"/>
              <a:gd name="connsiteX4" fmla="*/ 6252810 w 6252810"/>
              <a:gd name="connsiteY4" fmla="*/ 5143124 h 6171773"/>
              <a:gd name="connsiteX5" fmla="*/ 5224161 w 6252810"/>
              <a:gd name="connsiteY5" fmla="*/ 6171773 h 6171773"/>
              <a:gd name="connsiteX6" fmla="*/ 1028649 w 6252810"/>
              <a:gd name="connsiteY6" fmla="*/ 6171773 h 6171773"/>
              <a:gd name="connsiteX7" fmla="*/ 0 w 6252810"/>
              <a:gd name="connsiteY7" fmla="*/ 5143124 h 6171773"/>
              <a:gd name="connsiteX8" fmla="*/ 0 w 6252810"/>
              <a:gd name="connsiteY8" fmla="*/ 1028649 h 6171773"/>
              <a:gd name="connsiteX0" fmla="*/ 0 w 6252810"/>
              <a:gd name="connsiteY0" fmla="*/ 1028649 h 6189358"/>
              <a:gd name="connsiteX1" fmla="*/ 1028649 w 6252810"/>
              <a:gd name="connsiteY1" fmla="*/ 0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  <a:gd name="connsiteX0" fmla="*/ 0 w 6252810"/>
              <a:gd name="connsiteY0" fmla="*/ 1028649 h 6189358"/>
              <a:gd name="connsiteX1" fmla="*/ 694541 w 6252810"/>
              <a:gd name="connsiteY1" fmla="*/ 8792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2810" h="6189358">
                <a:moveTo>
                  <a:pt x="0" y="1028649"/>
                </a:moveTo>
                <a:cubicBezTo>
                  <a:pt x="0" y="460542"/>
                  <a:pt x="126434" y="8792"/>
                  <a:pt x="694541" y="8792"/>
                </a:cubicBezTo>
                <a:lnTo>
                  <a:pt x="5224161" y="0"/>
                </a:lnTo>
                <a:cubicBezTo>
                  <a:pt x="5792268" y="0"/>
                  <a:pt x="6252810" y="460542"/>
                  <a:pt x="6252810" y="1028649"/>
                </a:cubicBezTo>
                <a:lnTo>
                  <a:pt x="6252810" y="5143124"/>
                </a:lnTo>
                <a:cubicBezTo>
                  <a:pt x="6252810" y="5711231"/>
                  <a:pt x="6170337" y="6189358"/>
                  <a:pt x="5602230" y="6189358"/>
                </a:cubicBezTo>
                <a:lnTo>
                  <a:pt x="1028649" y="6171773"/>
                </a:lnTo>
                <a:cubicBezTo>
                  <a:pt x="460542" y="6171773"/>
                  <a:pt x="0" y="5711231"/>
                  <a:pt x="0" y="5143124"/>
                </a:cubicBezTo>
                <a:lnTo>
                  <a:pt x="0" y="102864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A1D1FD7-40AA-4E66-9CC5-6A4D48AAE682}"/>
              </a:ext>
            </a:extLst>
          </p:cNvPr>
          <p:cNvSpPr/>
          <p:nvPr/>
        </p:nvSpPr>
        <p:spPr>
          <a:xfrm>
            <a:off x="6156664" y="4237418"/>
            <a:ext cx="1050532" cy="1051975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2D1299-5628-4896-8BCD-ED4688555E79}"/>
              </a:ext>
            </a:extLst>
          </p:cNvPr>
          <p:cNvSpPr/>
          <p:nvPr/>
        </p:nvSpPr>
        <p:spPr>
          <a:xfrm>
            <a:off x="6314329" y="4394073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Negative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855EF94-4960-411E-BF34-BE4F2B196226}"/>
              </a:ext>
            </a:extLst>
          </p:cNvPr>
          <p:cNvSpPr/>
          <p:nvPr/>
        </p:nvSpPr>
        <p:spPr>
          <a:xfrm rot="16200000">
            <a:off x="6473306" y="3707967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A030097-3375-493B-A9F1-3EAB4D07924A}"/>
              </a:ext>
            </a:extLst>
          </p:cNvPr>
          <p:cNvSpPr/>
          <p:nvPr/>
        </p:nvSpPr>
        <p:spPr>
          <a:xfrm>
            <a:off x="10384331" y="3728348"/>
            <a:ext cx="596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3</a:t>
            </a:r>
            <a:r>
              <a:rPr lang="en-US" altLang="ko-KR" b="1" dirty="0"/>
              <a:t> :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95BD4B6A-4612-4E52-818C-07AB138FB7DD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4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 Loss : 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More natural &amp; effective way to </a:t>
            </a:r>
            <a:r>
              <a:rPr kumimoji="1" lang="en-US" altLang="ko-Kore-KR" sz="20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4D94B-6920-4709-B99C-8F9120F6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6" y="971474"/>
            <a:ext cx="2854052" cy="6286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9152A9-BE35-439F-B410-B9DB8A129908}"/>
              </a:ext>
            </a:extLst>
          </p:cNvPr>
          <p:cNvCxnSpPr>
            <a:cxnSpLocks/>
          </p:cNvCxnSpPr>
          <p:nvPr/>
        </p:nvCxnSpPr>
        <p:spPr>
          <a:xfrm flipV="1">
            <a:off x="1077792" y="1143573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F923C1-F809-4BD3-A5FE-05A2660CD384}"/>
              </a:ext>
            </a:extLst>
          </p:cNvPr>
          <p:cNvCxnSpPr>
            <a:cxnSpLocks/>
          </p:cNvCxnSpPr>
          <p:nvPr/>
        </p:nvCxnSpPr>
        <p:spPr>
          <a:xfrm>
            <a:off x="499990" y="4663396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DDC3DE7C-87EE-4E7D-A322-C178639208CD}"/>
              </a:ext>
            </a:extLst>
          </p:cNvPr>
          <p:cNvSpPr txBox="1">
            <a:spLocks/>
          </p:cNvSpPr>
          <p:nvPr/>
        </p:nvSpPr>
        <p:spPr>
          <a:xfrm>
            <a:off x="4441373" y="4529073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C6A6E82-6CDD-49F6-82AD-CA91C7417DC6}"/>
              </a:ext>
            </a:extLst>
          </p:cNvPr>
          <p:cNvSpPr txBox="1">
            <a:spLocks/>
          </p:cNvSpPr>
          <p:nvPr/>
        </p:nvSpPr>
        <p:spPr>
          <a:xfrm>
            <a:off x="776756" y="842474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DAFB4-EB80-4F31-8CFE-CD0D61E360CC}"/>
              </a:ext>
            </a:extLst>
          </p:cNvPr>
          <p:cNvCxnSpPr/>
          <p:nvPr/>
        </p:nvCxnSpPr>
        <p:spPr>
          <a:xfrm flipV="1">
            <a:off x="1940484" y="4528879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A76F609-5264-4978-B172-8D9B092CD885}"/>
              </a:ext>
            </a:extLst>
          </p:cNvPr>
          <p:cNvSpPr txBox="1">
            <a:spLocks/>
          </p:cNvSpPr>
          <p:nvPr/>
        </p:nvSpPr>
        <p:spPr>
          <a:xfrm>
            <a:off x="1806991" y="4854110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FDEA57C-60F0-4DF1-9E46-5E64C93807A3}"/>
              </a:ext>
            </a:extLst>
          </p:cNvPr>
          <p:cNvSpPr txBox="1">
            <a:spLocks/>
          </p:cNvSpPr>
          <p:nvPr/>
        </p:nvSpPr>
        <p:spPr>
          <a:xfrm>
            <a:off x="4481869" y="2900061"/>
            <a:ext cx="10720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1,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=1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E61CBF5-DECF-415A-BB65-9A253F4D7F48}"/>
              </a:ext>
            </a:extLst>
          </p:cNvPr>
          <p:cNvSpPr txBox="1">
            <a:spLocks/>
          </p:cNvSpPr>
          <p:nvPr/>
        </p:nvSpPr>
        <p:spPr>
          <a:xfrm>
            <a:off x="777417" y="468602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87C679F-3332-43C7-8C55-6DDFD7B6F905}"/>
              </a:ext>
            </a:extLst>
          </p:cNvPr>
          <p:cNvSpPr txBox="1">
            <a:spLocks/>
          </p:cNvSpPr>
          <p:nvPr/>
        </p:nvSpPr>
        <p:spPr>
          <a:xfrm>
            <a:off x="4574866" y="4678196"/>
            <a:ext cx="230143" cy="259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0F8B4-BE34-48AD-977E-A831D4AA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53" y="1643707"/>
            <a:ext cx="1911591" cy="54292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9743970-2BEB-43E1-957C-4051DA71F5A8}"/>
              </a:ext>
            </a:extLst>
          </p:cNvPr>
          <p:cNvSpPr/>
          <p:nvPr/>
        </p:nvSpPr>
        <p:spPr>
          <a:xfrm>
            <a:off x="2790642" y="1140146"/>
            <a:ext cx="258642" cy="30773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0156F9-BC54-4BF8-B3C1-30715E21A517}"/>
              </a:ext>
            </a:extLst>
          </p:cNvPr>
          <p:cNvCxnSpPr>
            <a:stCxn id="6" idx="4"/>
          </p:cNvCxnSpPr>
          <p:nvPr/>
        </p:nvCxnSpPr>
        <p:spPr>
          <a:xfrm flipH="1">
            <a:off x="2917401" y="1447877"/>
            <a:ext cx="2562" cy="36048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A3CF153-AF9E-4113-9F00-2FA621248FB6}"/>
              </a:ext>
            </a:extLst>
          </p:cNvPr>
          <p:cNvSpPr/>
          <p:nvPr/>
        </p:nvSpPr>
        <p:spPr>
          <a:xfrm>
            <a:off x="1097130" y="1256268"/>
            <a:ext cx="835925" cy="3411415"/>
          </a:xfrm>
          <a:custGeom>
            <a:avLst/>
            <a:gdLst>
              <a:gd name="connsiteX0" fmla="*/ 4724 w 839993"/>
              <a:gd name="connsiteY0" fmla="*/ 0 h 3411415"/>
              <a:gd name="connsiteX1" fmla="*/ 13516 w 839993"/>
              <a:gd name="connsiteY1" fmla="*/ 1872761 h 3411415"/>
              <a:gd name="connsiteX2" fmla="*/ 119024 w 839993"/>
              <a:gd name="connsiteY2" fmla="*/ 2664069 h 3411415"/>
              <a:gd name="connsiteX3" fmla="*/ 250908 w 839993"/>
              <a:gd name="connsiteY3" fmla="*/ 3121269 h 3411415"/>
              <a:gd name="connsiteX4" fmla="*/ 839993 w 839993"/>
              <a:gd name="connsiteY4" fmla="*/ 3411415 h 3411415"/>
              <a:gd name="connsiteX0" fmla="*/ 3772 w 839041"/>
              <a:gd name="connsiteY0" fmla="*/ 0 h 3411415"/>
              <a:gd name="connsiteX1" fmla="*/ 12564 w 839041"/>
              <a:gd name="connsiteY1" fmla="*/ 1872761 h 3411415"/>
              <a:gd name="connsiteX2" fmla="*/ 100487 w 839041"/>
              <a:gd name="connsiteY2" fmla="*/ 2664069 h 3411415"/>
              <a:gd name="connsiteX3" fmla="*/ 249956 w 839041"/>
              <a:gd name="connsiteY3" fmla="*/ 3121269 h 3411415"/>
              <a:gd name="connsiteX4" fmla="*/ 839041 w 839041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249137 w 838222"/>
              <a:gd name="connsiteY3" fmla="*/ 3121269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345852 w 838222"/>
              <a:gd name="connsiteY3" fmla="*/ 3209192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407398 w 838222"/>
              <a:gd name="connsiteY3" fmla="*/ 3200400 h 3411415"/>
              <a:gd name="connsiteX4" fmla="*/ 838222 w 838222"/>
              <a:gd name="connsiteY4" fmla="*/ 3411415 h 3411415"/>
              <a:gd name="connsiteX0" fmla="*/ 4233 w 839502"/>
              <a:gd name="connsiteY0" fmla="*/ 0 h 3411415"/>
              <a:gd name="connsiteX1" fmla="*/ 13025 w 839502"/>
              <a:gd name="connsiteY1" fmla="*/ 1872761 h 3411415"/>
              <a:gd name="connsiteX2" fmla="*/ 109740 w 839502"/>
              <a:gd name="connsiteY2" fmla="*/ 2664069 h 3411415"/>
              <a:gd name="connsiteX3" fmla="*/ 408678 w 839502"/>
              <a:gd name="connsiteY3" fmla="*/ 3200400 h 3411415"/>
              <a:gd name="connsiteX4" fmla="*/ 839502 w 839502"/>
              <a:gd name="connsiteY4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08113 w 837875"/>
              <a:gd name="connsiteY3" fmla="*/ 2664069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24636 w 837875"/>
              <a:gd name="connsiteY4" fmla="*/ 3165231 h 3411415"/>
              <a:gd name="connsiteX5" fmla="*/ 837875 w 837875"/>
              <a:gd name="connsiteY5" fmla="*/ 3411415 h 3411415"/>
              <a:gd name="connsiteX0" fmla="*/ 1821 w 837090"/>
              <a:gd name="connsiteY0" fmla="*/ 0 h 3411415"/>
              <a:gd name="connsiteX1" fmla="*/ 10613 w 837090"/>
              <a:gd name="connsiteY1" fmla="*/ 1872761 h 3411415"/>
              <a:gd name="connsiteX2" fmla="*/ 45781 w 837090"/>
              <a:gd name="connsiteY2" fmla="*/ 2057400 h 3411415"/>
              <a:gd name="connsiteX3" fmla="*/ 160082 w 837090"/>
              <a:gd name="connsiteY3" fmla="*/ 2716823 h 3411415"/>
              <a:gd name="connsiteX4" fmla="*/ 423851 w 837090"/>
              <a:gd name="connsiteY4" fmla="*/ 3165231 h 3411415"/>
              <a:gd name="connsiteX5" fmla="*/ 837090 w 837090"/>
              <a:gd name="connsiteY5" fmla="*/ 3411415 h 3411415"/>
              <a:gd name="connsiteX0" fmla="*/ 1716 w 836985"/>
              <a:gd name="connsiteY0" fmla="*/ 0 h 3411415"/>
              <a:gd name="connsiteX1" fmla="*/ 10508 w 836985"/>
              <a:gd name="connsiteY1" fmla="*/ 1872761 h 3411415"/>
              <a:gd name="connsiteX2" fmla="*/ 40914 w 836985"/>
              <a:gd name="connsiteY2" fmla="*/ 2128837 h 3411415"/>
              <a:gd name="connsiteX3" fmla="*/ 159977 w 836985"/>
              <a:gd name="connsiteY3" fmla="*/ 2716823 h 3411415"/>
              <a:gd name="connsiteX4" fmla="*/ 423746 w 836985"/>
              <a:gd name="connsiteY4" fmla="*/ 3165231 h 3411415"/>
              <a:gd name="connsiteX5" fmla="*/ 836985 w 836985"/>
              <a:gd name="connsiteY5" fmla="*/ 3411415 h 3411415"/>
              <a:gd name="connsiteX0" fmla="*/ 656 w 835925"/>
              <a:gd name="connsiteY0" fmla="*/ 0 h 3411415"/>
              <a:gd name="connsiteX1" fmla="*/ 28498 w 835925"/>
              <a:gd name="connsiteY1" fmla="*/ 1701311 h 3411415"/>
              <a:gd name="connsiteX2" fmla="*/ 39854 w 835925"/>
              <a:gd name="connsiteY2" fmla="*/ 2128837 h 3411415"/>
              <a:gd name="connsiteX3" fmla="*/ 158917 w 835925"/>
              <a:gd name="connsiteY3" fmla="*/ 2716823 h 3411415"/>
              <a:gd name="connsiteX4" fmla="*/ 422686 w 835925"/>
              <a:gd name="connsiteY4" fmla="*/ 3165231 h 3411415"/>
              <a:gd name="connsiteX5" fmla="*/ 835925 w 835925"/>
              <a:gd name="connsiteY5" fmla="*/ 3411415 h 341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925" h="3411415">
                <a:moveTo>
                  <a:pt x="656" y="0"/>
                </a:moveTo>
                <a:cubicBezTo>
                  <a:pt x="-4473" y="714375"/>
                  <a:pt x="21965" y="1346505"/>
                  <a:pt x="28498" y="1701311"/>
                </a:cubicBezTo>
                <a:cubicBezTo>
                  <a:pt x="35031" y="2056117"/>
                  <a:pt x="23735" y="1996952"/>
                  <a:pt x="39854" y="2128837"/>
                </a:cubicBezTo>
                <a:cubicBezTo>
                  <a:pt x="55973" y="2260722"/>
                  <a:pt x="95112" y="2544091"/>
                  <a:pt x="158917" y="2716823"/>
                </a:cubicBezTo>
                <a:cubicBezTo>
                  <a:pt x="222722" y="2889555"/>
                  <a:pt x="309851" y="3049466"/>
                  <a:pt x="422686" y="3165231"/>
                </a:cubicBezTo>
                <a:cubicBezTo>
                  <a:pt x="535521" y="3280996"/>
                  <a:pt x="601463" y="3328621"/>
                  <a:pt x="835925" y="341141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6AD7E-B662-4247-94C6-F85D6A234995}"/>
              </a:ext>
            </a:extLst>
          </p:cNvPr>
          <p:cNvCxnSpPr/>
          <p:nvPr/>
        </p:nvCxnSpPr>
        <p:spPr>
          <a:xfrm>
            <a:off x="911317" y="2900061"/>
            <a:ext cx="332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16C9DD2-53C6-4A32-89CA-FF2112530103}"/>
              </a:ext>
            </a:extLst>
          </p:cNvPr>
          <p:cNvSpPr txBox="1">
            <a:spLocks/>
          </p:cNvSpPr>
          <p:nvPr/>
        </p:nvSpPr>
        <p:spPr>
          <a:xfrm>
            <a:off x="627104" y="2783451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00636A0-FE0A-4FCD-B988-9FAB70F12E04}"/>
              </a:ext>
            </a:extLst>
          </p:cNvPr>
          <p:cNvSpPr/>
          <p:nvPr/>
        </p:nvSpPr>
        <p:spPr>
          <a:xfrm>
            <a:off x="1941845" y="3102652"/>
            <a:ext cx="2549769" cy="1565031"/>
          </a:xfrm>
          <a:custGeom>
            <a:avLst/>
            <a:gdLst>
              <a:gd name="connsiteX0" fmla="*/ 0 w 2549769"/>
              <a:gd name="connsiteY0" fmla="*/ 1565031 h 1565031"/>
              <a:gd name="connsiteX1" fmla="*/ 422031 w 2549769"/>
              <a:gd name="connsiteY1" fmla="*/ 1503485 h 1565031"/>
              <a:gd name="connsiteX2" fmla="*/ 1125415 w 2549769"/>
              <a:gd name="connsiteY2" fmla="*/ 1204547 h 1565031"/>
              <a:gd name="connsiteX3" fmla="*/ 1925515 w 2549769"/>
              <a:gd name="connsiteY3" fmla="*/ 650631 h 1565031"/>
              <a:gd name="connsiteX4" fmla="*/ 2549769 w 2549769"/>
              <a:gd name="connsiteY4" fmla="*/ 0 h 156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769" h="1565031">
                <a:moveTo>
                  <a:pt x="0" y="1565031"/>
                </a:moveTo>
                <a:cubicBezTo>
                  <a:pt x="117231" y="1564298"/>
                  <a:pt x="234462" y="1563566"/>
                  <a:pt x="422031" y="1503485"/>
                </a:cubicBezTo>
                <a:cubicBezTo>
                  <a:pt x="609600" y="1443404"/>
                  <a:pt x="874834" y="1346689"/>
                  <a:pt x="1125415" y="1204547"/>
                </a:cubicBezTo>
                <a:cubicBezTo>
                  <a:pt x="1375996" y="1062405"/>
                  <a:pt x="1688123" y="851389"/>
                  <a:pt x="1925515" y="650631"/>
                </a:cubicBezTo>
                <a:cubicBezTo>
                  <a:pt x="2162907" y="449873"/>
                  <a:pt x="2356338" y="224936"/>
                  <a:pt x="2549769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48E3E97-B222-4E7D-89E3-72E76E83CEF5}"/>
              </a:ext>
            </a:extLst>
          </p:cNvPr>
          <p:cNvSpPr/>
          <p:nvPr/>
        </p:nvSpPr>
        <p:spPr>
          <a:xfrm>
            <a:off x="1087187" y="1268577"/>
            <a:ext cx="837074" cy="3393831"/>
          </a:xfrm>
          <a:custGeom>
            <a:avLst/>
            <a:gdLst>
              <a:gd name="connsiteX0" fmla="*/ 28831 w 837723"/>
              <a:gd name="connsiteY0" fmla="*/ 0 h 3393831"/>
              <a:gd name="connsiteX1" fmla="*/ 11247 w 837723"/>
              <a:gd name="connsiteY1" fmla="*/ 2453054 h 3393831"/>
              <a:gd name="connsiteX2" fmla="*/ 178300 w 837723"/>
              <a:gd name="connsiteY2" fmla="*/ 3147646 h 3393831"/>
              <a:gd name="connsiteX3" fmla="*/ 837723 w 837723"/>
              <a:gd name="connsiteY3" fmla="*/ 3393831 h 3393831"/>
              <a:gd name="connsiteX0" fmla="*/ 28182 w 837074"/>
              <a:gd name="connsiteY0" fmla="*/ 0 h 3393831"/>
              <a:gd name="connsiteX1" fmla="*/ 10598 w 837074"/>
              <a:gd name="connsiteY1" fmla="*/ 2453054 h 3393831"/>
              <a:gd name="connsiteX2" fmla="*/ 168858 w 837074"/>
              <a:gd name="connsiteY2" fmla="*/ 3191608 h 3393831"/>
              <a:gd name="connsiteX3" fmla="*/ 837074 w 837074"/>
              <a:gd name="connsiteY3" fmla="*/ 3393831 h 339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074" h="3393831">
                <a:moveTo>
                  <a:pt x="28182" y="0"/>
                </a:moveTo>
                <a:cubicBezTo>
                  <a:pt x="6934" y="964223"/>
                  <a:pt x="-12848" y="1921119"/>
                  <a:pt x="10598" y="2453054"/>
                </a:cubicBezTo>
                <a:cubicBezTo>
                  <a:pt x="34044" y="2984989"/>
                  <a:pt x="31112" y="3034812"/>
                  <a:pt x="168858" y="3191608"/>
                </a:cubicBezTo>
                <a:cubicBezTo>
                  <a:pt x="306604" y="3348404"/>
                  <a:pt x="725705" y="3354266"/>
                  <a:pt x="837074" y="3393831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85E7FEA-2E4A-4964-B470-BF22C42B7F33}"/>
              </a:ext>
            </a:extLst>
          </p:cNvPr>
          <p:cNvSpPr/>
          <p:nvPr/>
        </p:nvSpPr>
        <p:spPr>
          <a:xfrm>
            <a:off x="1941846" y="4676475"/>
            <a:ext cx="2524649" cy="1863969"/>
          </a:xfrm>
          <a:custGeom>
            <a:avLst/>
            <a:gdLst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266092 w 2479431"/>
              <a:gd name="connsiteY2" fmla="*/ 404447 h 1468316"/>
              <a:gd name="connsiteX3" fmla="*/ 2479431 w 2479431"/>
              <a:gd name="connsiteY3" fmla="*/ 1468316 h 1468316"/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688123 w 2479431"/>
              <a:gd name="connsiteY2" fmla="*/ 457201 h 1468316"/>
              <a:gd name="connsiteX3" fmla="*/ 2479431 w 2479431"/>
              <a:gd name="connsiteY3" fmla="*/ 1468316 h 1468316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514600 w 2514600"/>
              <a:gd name="connsiteY3" fmla="*/ 1863969 h 1863969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409091 w 2514600"/>
              <a:gd name="connsiteY3" fmla="*/ 1688124 h 1863969"/>
              <a:gd name="connsiteX4" fmla="*/ 2514600 w 2514600"/>
              <a:gd name="connsiteY4" fmla="*/ 1863969 h 1863969"/>
              <a:gd name="connsiteX0" fmla="*/ 0 w 2524649"/>
              <a:gd name="connsiteY0" fmla="*/ 0 h 1863969"/>
              <a:gd name="connsiteX1" fmla="*/ 395654 w 2524649"/>
              <a:gd name="connsiteY1" fmla="*/ 70339 h 1863969"/>
              <a:gd name="connsiteX2" fmla="*/ 1688123 w 2524649"/>
              <a:gd name="connsiteY2" fmla="*/ 457201 h 1863969"/>
              <a:gd name="connsiteX3" fmla="*/ 2444260 w 2524649"/>
              <a:gd name="connsiteY3" fmla="*/ 1661747 h 1863969"/>
              <a:gd name="connsiteX4" fmla="*/ 2514600 w 2524649"/>
              <a:gd name="connsiteY4" fmla="*/ 1863969 h 186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649" h="1863969">
                <a:moveTo>
                  <a:pt x="0" y="0"/>
                </a:moveTo>
                <a:cubicBezTo>
                  <a:pt x="92319" y="1465"/>
                  <a:pt x="114300" y="-5861"/>
                  <a:pt x="395654" y="70339"/>
                </a:cubicBezTo>
                <a:cubicBezTo>
                  <a:pt x="677008" y="146539"/>
                  <a:pt x="1346689" y="191966"/>
                  <a:pt x="1688123" y="457201"/>
                </a:cubicBezTo>
                <a:cubicBezTo>
                  <a:pt x="2029557" y="722436"/>
                  <a:pt x="2306514" y="1427286"/>
                  <a:pt x="2444260" y="1661747"/>
                </a:cubicBezTo>
                <a:cubicBezTo>
                  <a:pt x="2582006" y="1896208"/>
                  <a:pt x="2497015" y="1834662"/>
                  <a:pt x="2514600" y="1863969"/>
                </a:cubicBezTo>
              </a:path>
            </a:pathLst>
          </a:cu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076BB393-0F0C-45DA-B3EA-E4C0C6B087C2}"/>
              </a:ext>
            </a:extLst>
          </p:cNvPr>
          <p:cNvSpPr txBox="1">
            <a:spLocks/>
          </p:cNvSpPr>
          <p:nvPr/>
        </p:nvSpPr>
        <p:spPr>
          <a:xfrm>
            <a:off x="4451637" y="6356535"/>
            <a:ext cx="130607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DF969B9B-EC93-4283-9E2B-3B1E74D513F6}"/>
              </a:ext>
            </a:extLst>
          </p:cNvPr>
          <p:cNvSpPr/>
          <p:nvPr/>
        </p:nvSpPr>
        <p:spPr>
          <a:xfrm>
            <a:off x="1121208" y="1240894"/>
            <a:ext cx="828675" cy="3409950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  <a:gd name="connsiteX0" fmla="*/ 3276600 w 3428250"/>
              <a:gd name="connsiteY0" fmla="*/ 4352925 h 4430996"/>
              <a:gd name="connsiteX1" fmla="*/ 3190875 w 3428250"/>
              <a:gd name="connsiteY1" fmla="*/ 4352925 h 4430996"/>
              <a:gd name="connsiteX2" fmla="*/ 828675 w 3428250"/>
              <a:gd name="connsiteY2" fmla="*/ 3409950 h 4430996"/>
              <a:gd name="connsiteX3" fmla="*/ 247650 w 3428250"/>
              <a:gd name="connsiteY3" fmla="*/ 2400300 h 4430996"/>
              <a:gd name="connsiteX4" fmla="*/ 0 w 3428250"/>
              <a:gd name="connsiteY4" fmla="*/ 0 h 4430996"/>
              <a:gd name="connsiteX0" fmla="*/ 3190875 w 3190875"/>
              <a:gd name="connsiteY0" fmla="*/ 4352925 h 4352925"/>
              <a:gd name="connsiteX1" fmla="*/ 828675 w 3190875"/>
              <a:gd name="connsiteY1" fmla="*/ 3409950 h 4352925"/>
              <a:gd name="connsiteX2" fmla="*/ 247650 w 3190875"/>
              <a:gd name="connsiteY2" fmla="*/ 2400300 h 4352925"/>
              <a:gd name="connsiteX3" fmla="*/ 0 w 3190875"/>
              <a:gd name="connsiteY3" fmla="*/ 0 h 4352925"/>
              <a:gd name="connsiteX0" fmla="*/ 828675 w 828675"/>
              <a:gd name="connsiteY0" fmla="*/ 3409950 h 3409950"/>
              <a:gd name="connsiteX1" fmla="*/ 247650 w 828675"/>
              <a:gd name="connsiteY1" fmla="*/ 2400300 h 3409950"/>
              <a:gd name="connsiteX2" fmla="*/ 0 w 828675"/>
              <a:gd name="connsiteY2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3409950">
                <a:moveTo>
                  <a:pt x="828675" y="3409950"/>
                </a:move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91F7E8D-554D-4E2C-96C0-04F8E5205950}"/>
              </a:ext>
            </a:extLst>
          </p:cNvPr>
          <p:cNvSpPr txBox="1">
            <a:spLocks/>
          </p:cNvSpPr>
          <p:nvPr/>
        </p:nvSpPr>
        <p:spPr>
          <a:xfrm>
            <a:off x="4352687" y="5302447"/>
            <a:ext cx="1172482" cy="4914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400" b="1" dirty="0">
              <a:latin typeface="Cambria Math" panose="02040503050406030204" pitchFamily="18" charset="0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=0) 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=CE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8DB4C2-731C-4742-BDAD-6F896527002B}"/>
              </a:ext>
            </a:extLst>
          </p:cNvPr>
          <p:cNvCxnSpPr>
            <a:cxnSpLocks/>
          </p:cNvCxnSpPr>
          <p:nvPr/>
        </p:nvCxnSpPr>
        <p:spPr>
          <a:xfrm flipV="1">
            <a:off x="1521385" y="4088449"/>
            <a:ext cx="0" cy="57600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id="{6A735C42-2E56-4F51-9F50-8941C108DCAF}"/>
              </a:ext>
            </a:extLst>
          </p:cNvPr>
          <p:cNvSpPr txBox="1">
            <a:spLocks/>
          </p:cNvSpPr>
          <p:nvPr/>
        </p:nvSpPr>
        <p:spPr>
          <a:xfrm>
            <a:off x="1500780" y="2415468"/>
            <a:ext cx="1925296" cy="714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For </a:t>
            </a:r>
            <a:r>
              <a:rPr lang="en-US" altLang="ko-KR" sz="1400" b="1" dirty="0" err="1">
                <a:latin typeface="Cambria Math" panose="02040503050406030204" pitchFamily="18" charset="0"/>
                <a:ea typeface="HY헤드라인M" panose="02030600000101010101" pitchFamily="18" charset="-127"/>
              </a:rPr>
              <a:t>pt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 = 0.5,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loss=(</a:t>
            </a:r>
            <a:r>
              <a:rPr lang="en-US" altLang="ko-KR" sz="1400" b="1" dirty="0">
                <a:solidFill>
                  <a:srgbClr val="00206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0.023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0.151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rgbClr val="00B0F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)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D5A054D1-84A4-45E4-BFDA-0FF5CC5F56BB}"/>
              </a:ext>
            </a:extLst>
          </p:cNvPr>
          <p:cNvSpPr/>
          <p:nvPr/>
        </p:nvSpPr>
        <p:spPr>
          <a:xfrm>
            <a:off x="1977014" y="4676475"/>
            <a:ext cx="2488223" cy="967154"/>
          </a:xfrm>
          <a:custGeom>
            <a:avLst/>
            <a:gdLst>
              <a:gd name="connsiteX0" fmla="*/ 0 w 2488223"/>
              <a:gd name="connsiteY0" fmla="*/ 0 h 967154"/>
              <a:gd name="connsiteX1" fmla="*/ 369277 w 2488223"/>
              <a:gd name="connsiteY1" fmla="*/ 378070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  <a:gd name="connsiteX0" fmla="*/ 0 w 2488223"/>
              <a:gd name="connsiteY0" fmla="*/ 0 h 967154"/>
              <a:gd name="connsiteX1" fmla="*/ 364515 w 2488223"/>
              <a:gd name="connsiteY1" fmla="*/ 354258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223" h="967154">
                <a:moveTo>
                  <a:pt x="0" y="0"/>
                </a:moveTo>
                <a:cubicBezTo>
                  <a:pt x="130419" y="148004"/>
                  <a:pt x="256077" y="272196"/>
                  <a:pt x="364515" y="354258"/>
                </a:cubicBezTo>
                <a:cubicBezTo>
                  <a:pt x="472954" y="436320"/>
                  <a:pt x="472526" y="429786"/>
                  <a:pt x="650631" y="492370"/>
                </a:cubicBezTo>
                <a:cubicBezTo>
                  <a:pt x="828736" y="554954"/>
                  <a:pt x="1126881" y="650631"/>
                  <a:pt x="1433146" y="729762"/>
                </a:cubicBezTo>
                <a:cubicBezTo>
                  <a:pt x="1739411" y="808893"/>
                  <a:pt x="2113817" y="888023"/>
                  <a:pt x="2488223" y="967154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6F235AC-6109-4199-A36A-848490DB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369" y="1174580"/>
            <a:ext cx="3619500" cy="276225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E56C4EB-243F-411D-B59C-54C67B1283FD}"/>
              </a:ext>
            </a:extLst>
          </p:cNvPr>
          <p:cNvSpPr/>
          <p:nvPr/>
        </p:nvSpPr>
        <p:spPr>
          <a:xfrm>
            <a:off x="2352899" y="1074369"/>
            <a:ext cx="3035241" cy="1112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4896250-E9AF-41F4-9666-DCBF44EFD723}"/>
              </a:ext>
            </a:extLst>
          </p:cNvPr>
          <p:cNvSpPr txBox="1">
            <a:spLocks/>
          </p:cNvSpPr>
          <p:nvPr/>
        </p:nvSpPr>
        <p:spPr>
          <a:xfrm>
            <a:off x="6609695" y="704464"/>
            <a:ext cx="4033522" cy="453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) with research using AP as an  indicator.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When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=2.0), result was best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F1C29E-E017-4B7C-A9B4-343E5F90BCCF}"/>
              </a:ext>
            </a:extLst>
          </p:cNvPr>
          <p:cNvSpPr/>
          <p:nvPr/>
        </p:nvSpPr>
        <p:spPr>
          <a:xfrm>
            <a:off x="6983592" y="2979153"/>
            <a:ext cx="3199363" cy="25495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E984BDC-FFA1-4C11-9382-18F2CE3F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44" y="4132519"/>
            <a:ext cx="5241101" cy="2540732"/>
          </a:xfrm>
          <a:prstGeom prst="rect">
            <a:avLst/>
          </a:prstGeom>
        </p:spPr>
      </p:pic>
      <p:sp>
        <p:nvSpPr>
          <p:cNvPr id="61" name="제목 1">
            <a:extLst>
              <a:ext uri="{FF2B5EF4-FFF2-40B4-BE49-F238E27FC236}">
                <a16:creationId xmlns:a16="http://schemas.microsoft.com/office/drawing/2014/main" id="{4B51ABB5-AF55-43B7-ADA3-C603EC008C5A}"/>
              </a:ext>
            </a:extLst>
          </p:cNvPr>
          <p:cNvSpPr txBox="1">
            <a:spLocks/>
          </p:cNvSpPr>
          <p:nvPr/>
        </p:nvSpPr>
        <p:spPr>
          <a:xfrm>
            <a:off x="7379758" y="5988092"/>
            <a:ext cx="43351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Oth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269BB8C-CE32-4BDC-A4F9-ED210C189072}"/>
              </a:ext>
            </a:extLst>
          </p:cNvPr>
          <p:cNvSpPr/>
          <p:nvPr/>
        </p:nvSpPr>
        <p:spPr>
          <a:xfrm>
            <a:off x="5909834" y="5566456"/>
            <a:ext cx="428625" cy="1766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43239F75-C3B3-48F1-9B37-D382D2547236}"/>
              </a:ext>
            </a:extLst>
          </p:cNvPr>
          <p:cNvSpPr txBox="1">
            <a:spLocks/>
          </p:cNvSpPr>
          <p:nvPr/>
        </p:nvSpPr>
        <p:spPr>
          <a:xfrm>
            <a:off x="5309370" y="4830599"/>
            <a:ext cx="2010226" cy="544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 performance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4A1CC257-6DFB-458B-BA6E-0C58CA5210B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8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10916</TotalTime>
  <Words>636</Words>
  <Application>Microsoft Office PowerPoint</Application>
  <PresentationFormat>와이드스크린</PresentationFormat>
  <Paragraphs>198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HY헤드라인M</vt:lpstr>
      <vt:lpstr>NanumSquareOTF ExtraBold</vt:lpstr>
      <vt:lpstr>Malgun Gothic</vt:lpstr>
      <vt:lpstr>Malgun Gothic</vt:lpstr>
      <vt:lpstr>Arial</vt:lpstr>
      <vt:lpstr>Arial Black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AINS</cp:lastModifiedBy>
  <cp:revision>397</cp:revision>
  <dcterms:created xsi:type="dcterms:W3CDTF">2020-04-19T10:49:20Z</dcterms:created>
  <dcterms:modified xsi:type="dcterms:W3CDTF">2021-07-22T07:56:54Z</dcterms:modified>
</cp:coreProperties>
</file>